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88" r:id="rId1"/>
    <p:sldMasterId id="2147483728" r:id="rId2"/>
    <p:sldMasterId id="2147483752" r:id="rId3"/>
    <p:sldMasterId id="2147483764" r:id="rId4"/>
    <p:sldMasterId id="2147483776" r:id="rId5"/>
    <p:sldMasterId id="2147483788" r:id="rId6"/>
    <p:sldMasterId id="2147483800" r:id="rId7"/>
  </p:sldMasterIdLst>
  <p:notesMasterIdLst>
    <p:notesMasterId r:id="rId39"/>
  </p:notesMasterIdLst>
  <p:handoutMasterIdLst>
    <p:handoutMasterId r:id="rId40"/>
  </p:handoutMasterIdLst>
  <p:sldIdLst>
    <p:sldId id="302" r:id="rId8"/>
    <p:sldId id="311" r:id="rId9"/>
    <p:sldId id="262" r:id="rId10"/>
    <p:sldId id="315" r:id="rId11"/>
    <p:sldId id="316" r:id="rId12"/>
    <p:sldId id="317" r:id="rId13"/>
    <p:sldId id="318" r:id="rId14"/>
    <p:sldId id="278" r:id="rId15"/>
    <p:sldId id="319" r:id="rId16"/>
    <p:sldId id="321" r:id="rId17"/>
    <p:sldId id="322" r:id="rId18"/>
    <p:sldId id="323" r:id="rId19"/>
    <p:sldId id="324" r:id="rId20"/>
    <p:sldId id="312" r:id="rId21"/>
    <p:sldId id="338" r:id="rId22"/>
    <p:sldId id="313" r:id="rId23"/>
    <p:sldId id="325" r:id="rId24"/>
    <p:sldId id="326" r:id="rId25"/>
    <p:sldId id="314" r:id="rId26"/>
    <p:sldId id="327" r:id="rId27"/>
    <p:sldId id="329" r:id="rId28"/>
    <p:sldId id="330" r:id="rId29"/>
    <p:sldId id="331" r:id="rId30"/>
    <p:sldId id="280" r:id="rId31"/>
    <p:sldId id="310" r:id="rId32"/>
    <p:sldId id="332" r:id="rId33"/>
    <p:sldId id="333" r:id="rId34"/>
    <p:sldId id="334" r:id="rId35"/>
    <p:sldId id="335" r:id="rId36"/>
    <p:sldId id="336" r:id="rId37"/>
    <p:sldId id="337" r:id="rId3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3" autoAdjust="0"/>
    <p:restoredTop sz="94604" autoAdjust="0"/>
  </p:normalViewPr>
  <p:slideViewPr>
    <p:cSldViewPr>
      <p:cViewPr varScale="1">
        <p:scale>
          <a:sx n="75" d="100"/>
          <a:sy n="75" d="100"/>
        </p:scale>
        <p:origin x="-5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../slides/slide26.xml"/><Relationship Id="rId1" Type="http://schemas.openxmlformats.org/officeDocument/2006/relationships/image" Target="../media/image18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../slides/slide29.xm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hyperlink" Target="&#12300;&#33521;&#35486;&#23416;&#32722;&#20027;&#38988;&#24773;&#22659;&#25945;&#23460;&#12301;&#19978;&#35506;&#20839;&#23481;.pdf" TargetMode="External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5FBF0-910D-4157-A2B1-37449EA162DC}" type="doc">
      <dgm:prSet loTypeId="urn:microsoft.com/office/officeart/2005/8/layout/chevron2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2D0CF6BB-FDAD-4D5B-B673-773E41C0620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effectLst/>
              <a:latin typeface="標楷體" pitchFamily="65" charset="-120"/>
              <a:ea typeface="標楷體" pitchFamily="65" charset="-120"/>
            </a:rPr>
            <a:t>壹</a:t>
          </a:r>
          <a:endParaRPr lang="en-US" sz="2800" dirty="0">
            <a:effectLst/>
            <a:latin typeface="標楷體" pitchFamily="65" charset="-120"/>
            <a:ea typeface="標楷體" pitchFamily="65" charset="-120"/>
          </a:endParaRPr>
        </a:p>
      </dgm:t>
    </dgm:pt>
    <dgm:pt modelId="{81E95B40-A02C-4C3B-859B-EFF3CB186062}" type="par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E4652D-E168-41AF-9623-787D7E858CC5}" type="sib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6280FC6-7B3C-4F8A-A786-DA4C79E41FF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楔子</a:t>
          </a:r>
          <a:r>
            <a:rPr lang="en-US" altLang="zh-TW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—</a:t>
          </a:r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緣起</a:t>
          </a:r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0A637DC-1CC9-4046-ABE9-1C68D8B56C76}" type="par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20D956A-991D-40BF-BADC-FD1427F29C0F}" type="sib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10F1B5A-B6DB-4C50-A1F5-B712773580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zh-TW" altLang="en-US" sz="28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貳</a:t>
          </a:r>
          <a:endParaRPr lang="en-US" sz="28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E8DD332-5289-495E-9AC9-ABFC5CFFDA01}" type="par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25255BB-6D48-47A9-970A-E9FD8A6A6870}" type="sib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10FC5B2-C29B-4CBB-BD7C-F5C6EACF8B3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分析需求</a:t>
          </a:r>
          <a:r>
            <a:rPr lang="en-US" altLang="zh-TW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—</a:t>
          </a:r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課程、師資、經費</a:t>
          </a:r>
          <a:endParaRPr lang="zh-TW" alt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1D2DC2E-92C3-4FDF-B362-8A3D14B55E2A}" type="par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AFC345E-AD9F-416B-8E74-8756A166E1A9}" type="sib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FE5CC9F-0FBF-4CE1-9123-4CD9F5C957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2800" b="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參</a:t>
          </a:r>
          <a:endParaRPr lang="en-US" sz="2800" b="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6D8A2FE-4736-4F41-839F-6C48F1863CDB}" type="par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6FE1159-B72D-4FBD-AD00-995C3081876B}" type="sib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4641EB4-BBC2-45E9-92D3-3BDF040B45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肆</a:t>
          </a:r>
          <a:endParaRPr lang="en-US" sz="28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4DE5049-B086-4776-9946-E40E9CFB9F81}" type="par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72FCBEE-0583-4042-A66A-0637FE357A2E}" type="sib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8A995C7-B728-4A23-BF5D-BF704BBC25DD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課程設計歷程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F98DBAE-E5E8-4EFA-9E44-22B5215BAD76}" type="parTrans" cxnId="{1D6D4BAF-7B0C-4183-B1C7-A6A996DC41F0}">
      <dgm:prSet/>
      <dgm:spPr/>
      <dgm:t>
        <a:bodyPr/>
        <a:lstStyle/>
        <a:p>
          <a:endParaRPr lang="zh-TW" altLang="en-US"/>
        </a:p>
      </dgm:t>
    </dgm:pt>
    <dgm:pt modelId="{9F931F0A-8757-4A35-9FF1-C079A9389745}" type="sibTrans" cxnId="{1D6D4BAF-7B0C-4183-B1C7-A6A996DC41F0}">
      <dgm:prSet/>
      <dgm:spPr/>
      <dgm:t>
        <a:bodyPr/>
        <a:lstStyle/>
        <a:p>
          <a:endParaRPr lang="zh-TW" altLang="en-US"/>
        </a:p>
      </dgm:t>
    </dgm:pt>
    <dgm:pt modelId="{7248CBD8-7811-4D6F-A391-DB68EFE2A6BD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建置理念</a:t>
          </a:r>
          <a:r>
            <a:rPr lang="en-US" altLang="zh-TW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—</a:t>
          </a:r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目的、理念與內容</a:t>
          </a:r>
          <a:endParaRPr lang="zh-TW" alt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5C4AA552-9280-4982-809A-CBBC6CD4E1B7}" type="parTrans" cxnId="{1245428C-4E50-448C-8A91-5399919E8351}">
      <dgm:prSet/>
      <dgm:spPr/>
      <dgm:t>
        <a:bodyPr/>
        <a:lstStyle/>
        <a:p>
          <a:endParaRPr lang="zh-TW" altLang="en-US"/>
        </a:p>
      </dgm:t>
    </dgm:pt>
    <dgm:pt modelId="{920BA7D8-70D3-43B1-87CB-9F2A1F4791F3}" type="sibTrans" cxnId="{1245428C-4E50-448C-8A91-5399919E8351}">
      <dgm:prSet/>
      <dgm:spPr/>
      <dgm:t>
        <a:bodyPr/>
        <a:lstStyle/>
        <a:p>
          <a:endParaRPr lang="zh-TW" altLang="en-US"/>
        </a:p>
      </dgm:t>
    </dgm:pt>
    <dgm:pt modelId="{95AB15DC-3742-4441-907C-1F533DD776D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effectLst/>
              <a:latin typeface="標楷體" pitchFamily="65" charset="-120"/>
              <a:ea typeface="標楷體" pitchFamily="65" charset="-120"/>
            </a:rPr>
            <a:t>伍</a:t>
          </a:r>
          <a:endParaRPr lang="en-US" sz="2800" dirty="0">
            <a:effectLst/>
            <a:latin typeface="標楷體" pitchFamily="65" charset="-120"/>
            <a:ea typeface="標楷體" pitchFamily="65" charset="-120"/>
          </a:endParaRPr>
        </a:p>
      </dgm:t>
    </dgm:pt>
    <dgm:pt modelId="{C0527A90-6E6E-4E81-AE00-77533110E5EE}" type="parTrans" cxnId="{2FD5E394-89C8-4D37-99CE-1D47B6C843DA}">
      <dgm:prSet/>
      <dgm:spPr/>
      <dgm:t>
        <a:bodyPr/>
        <a:lstStyle/>
        <a:p>
          <a:endParaRPr lang="zh-TW" altLang="en-US"/>
        </a:p>
      </dgm:t>
    </dgm:pt>
    <dgm:pt modelId="{31298B85-1FCD-444B-8210-BAE244257D0D}" type="sibTrans" cxnId="{2FD5E394-89C8-4D37-99CE-1D47B6C843DA}">
      <dgm:prSet/>
      <dgm:spPr/>
      <dgm:t>
        <a:bodyPr/>
        <a:lstStyle/>
        <a:p>
          <a:endParaRPr lang="zh-TW" altLang="en-US"/>
        </a:p>
      </dgm:t>
    </dgm:pt>
    <dgm:pt modelId="{A09B9C74-2503-4BBD-AB15-A413585CCCC5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落實理念</a:t>
          </a:r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028DC12A-3491-4E81-A59D-39B75889E4C4}" type="parTrans" cxnId="{3D8227E1-918C-430C-86C0-F8BBBCC8EA9D}">
      <dgm:prSet/>
      <dgm:spPr/>
      <dgm:t>
        <a:bodyPr/>
        <a:lstStyle/>
        <a:p>
          <a:endParaRPr lang="zh-TW" altLang="en-US"/>
        </a:p>
      </dgm:t>
    </dgm:pt>
    <dgm:pt modelId="{E8826FE9-DEF2-4CA0-B4B1-2DCBE003842A}" type="sibTrans" cxnId="{3D8227E1-918C-430C-86C0-F8BBBCC8EA9D}">
      <dgm:prSet/>
      <dgm:spPr/>
      <dgm:t>
        <a:bodyPr/>
        <a:lstStyle/>
        <a:p>
          <a:endParaRPr lang="zh-TW" altLang="en-US"/>
        </a:p>
      </dgm:t>
    </dgm:pt>
    <dgm:pt modelId="{B9EF9ADF-3B74-4340-AAD4-E5A9277EBDF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effectLst/>
              <a:latin typeface="標楷體" pitchFamily="65" charset="-120"/>
              <a:ea typeface="標楷體" pitchFamily="65" charset="-120"/>
            </a:rPr>
            <a:t>陸</a:t>
          </a:r>
          <a:endParaRPr lang="en-US" altLang="zh-TW" sz="2800" dirty="0" smtClean="0">
            <a:effectLst/>
            <a:latin typeface="標楷體" pitchFamily="65" charset="-120"/>
            <a:ea typeface="標楷體" pitchFamily="65" charset="-120"/>
          </a:endParaRPr>
        </a:p>
      </dgm:t>
    </dgm:pt>
    <dgm:pt modelId="{939EA1A6-60D8-426A-BCE9-176BD6336D9C}" type="parTrans" cxnId="{EEE4B3C5-0C43-4350-9923-0A77B271442C}">
      <dgm:prSet/>
      <dgm:spPr/>
      <dgm:t>
        <a:bodyPr/>
        <a:lstStyle/>
        <a:p>
          <a:endParaRPr lang="zh-TW" altLang="en-US"/>
        </a:p>
      </dgm:t>
    </dgm:pt>
    <dgm:pt modelId="{AEEDBCA1-F6D0-49E8-A150-3418FB834C7F}" type="sibTrans" cxnId="{EEE4B3C5-0C43-4350-9923-0A77B271442C}">
      <dgm:prSet/>
      <dgm:spPr/>
      <dgm:t>
        <a:bodyPr/>
        <a:lstStyle/>
        <a:p>
          <a:endParaRPr lang="zh-TW" altLang="en-US"/>
        </a:p>
      </dgm:t>
    </dgm:pt>
    <dgm:pt modelId="{5DC2C59E-141F-43F5-B9B1-EC6FC3D15D25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結語</a:t>
          </a:r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90E80B8-82C2-4BEB-B8DE-93BEBF9AC65A}" type="parTrans" cxnId="{91145509-6857-400F-959F-47AE23A8D4DD}">
      <dgm:prSet/>
      <dgm:spPr/>
      <dgm:t>
        <a:bodyPr/>
        <a:lstStyle/>
        <a:p>
          <a:endParaRPr lang="zh-TW" altLang="en-US"/>
        </a:p>
      </dgm:t>
    </dgm:pt>
    <dgm:pt modelId="{B3D1E5CC-6674-4344-9333-5752DE50E8B0}" type="sibTrans" cxnId="{91145509-6857-400F-959F-47AE23A8D4DD}">
      <dgm:prSet/>
      <dgm:spPr/>
      <dgm:t>
        <a:bodyPr/>
        <a:lstStyle/>
        <a:p>
          <a:endParaRPr lang="zh-TW" altLang="en-US"/>
        </a:p>
      </dgm:t>
    </dgm:pt>
    <dgm:pt modelId="{9DD2CB03-3BBD-4CE7-87B0-1345433AAB60}" type="pres">
      <dgm:prSet presAssocID="{2D85FBF0-910D-4157-A2B1-37449EA162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67A8DF-FCD3-4191-A624-12585B2299C1}" type="pres">
      <dgm:prSet presAssocID="{2D0CF6BB-FDAD-4D5B-B673-773E41C0620E}" presName="composite" presStyleCnt="0"/>
      <dgm:spPr/>
      <dgm:t>
        <a:bodyPr/>
        <a:lstStyle/>
        <a:p>
          <a:endParaRPr lang="zh-TW" altLang="en-US"/>
        </a:p>
      </dgm:t>
    </dgm:pt>
    <dgm:pt modelId="{C641CF52-AAFB-46AA-8879-7298B31E9182}" type="pres">
      <dgm:prSet presAssocID="{2D0CF6BB-FDAD-4D5B-B673-773E41C0620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7311C-8FB7-4D16-BD1E-A0F81B695BEA}" type="pres">
      <dgm:prSet presAssocID="{2D0CF6BB-FDAD-4D5B-B673-773E41C0620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BC3C9-E2EA-4F1C-AC59-E6C81A59406A}" type="pres">
      <dgm:prSet presAssocID="{CFE4652D-E168-41AF-9623-787D7E858CC5}" presName="sp" presStyleCnt="0"/>
      <dgm:spPr/>
      <dgm:t>
        <a:bodyPr/>
        <a:lstStyle/>
        <a:p>
          <a:endParaRPr lang="zh-TW" altLang="en-US"/>
        </a:p>
      </dgm:t>
    </dgm:pt>
    <dgm:pt modelId="{87EE9144-FFDC-41B2-B408-66BD0E5EAFF7}" type="pres">
      <dgm:prSet presAssocID="{710F1B5A-B6DB-4C50-A1F5-B71277358063}" presName="composite" presStyleCnt="0"/>
      <dgm:spPr/>
      <dgm:t>
        <a:bodyPr/>
        <a:lstStyle/>
        <a:p>
          <a:endParaRPr lang="zh-TW" altLang="en-US"/>
        </a:p>
      </dgm:t>
    </dgm:pt>
    <dgm:pt modelId="{DCD3E141-E665-4FBD-9E16-CB96EAAECD22}" type="pres">
      <dgm:prSet presAssocID="{710F1B5A-B6DB-4C50-A1F5-B7127735806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A490E-C5AB-4115-A0C4-21F4CB1E8B88}" type="pres">
      <dgm:prSet presAssocID="{710F1B5A-B6DB-4C50-A1F5-B71277358063}" presName="descendantText" presStyleLbl="alignAcc1" presStyleIdx="1" presStyleCnt="6" custLinFactNeighborX="1408" custLinFactNeighborY="22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9CBC8-BD86-4B9F-AD13-FDF63559152A}" type="pres">
      <dgm:prSet presAssocID="{A25255BB-6D48-47A9-970A-E9FD8A6A6870}" presName="sp" presStyleCnt="0"/>
      <dgm:spPr/>
      <dgm:t>
        <a:bodyPr/>
        <a:lstStyle/>
        <a:p>
          <a:endParaRPr lang="zh-TW" altLang="en-US"/>
        </a:p>
      </dgm:t>
    </dgm:pt>
    <dgm:pt modelId="{2ACD068B-03A9-4E5B-8C19-7849AA9BC691}" type="pres">
      <dgm:prSet presAssocID="{1FE5CC9F-0FBF-4CE1-9123-4CD9F5C95772}" presName="composite" presStyleCnt="0"/>
      <dgm:spPr/>
      <dgm:t>
        <a:bodyPr/>
        <a:lstStyle/>
        <a:p>
          <a:endParaRPr lang="zh-TW" altLang="en-US"/>
        </a:p>
      </dgm:t>
    </dgm:pt>
    <dgm:pt modelId="{92E35A64-D410-444D-9942-36284B85AD14}" type="pres">
      <dgm:prSet presAssocID="{1FE5CC9F-0FBF-4CE1-9123-4CD9F5C9577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12392-2A99-48E5-A510-E0B6D619658C}" type="pres">
      <dgm:prSet presAssocID="{1FE5CC9F-0FBF-4CE1-9123-4CD9F5C9577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0B25AD-56F8-40CA-B881-24617B60EDF3}" type="pres">
      <dgm:prSet presAssocID="{A6FE1159-B72D-4FBD-AD00-995C3081876B}" presName="sp" presStyleCnt="0"/>
      <dgm:spPr/>
      <dgm:t>
        <a:bodyPr/>
        <a:lstStyle/>
        <a:p>
          <a:endParaRPr lang="zh-TW" altLang="en-US"/>
        </a:p>
      </dgm:t>
    </dgm:pt>
    <dgm:pt modelId="{51B890B2-3999-4349-B5A5-C568EC673233}" type="pres">
      <dgm:prSet presAssocID="{64641EB4-BBC2-45E9-92D3-3BDF040B451E}" presName="composite" presStyleCnt="0"/>
      <dgm:spPr/>
      <dgm:t>
        <a:bodyPr/>
        <a:lstStyle/>
        <a:p>
          <a:endParaRPr lang="zh-TW" altLang="en-US"/>
        </a:p>
      </dgm:t>
    </dgm:pt>
    <dgm:pt modelId="{C0CA7E18-9B09-4E6E-9791-56ED56FF65B2}" type="pres">
      <dgm:prSet presAssocID="{64641EB4-BBC2-45E9-92D3-3BDF040B451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39FA60-4C27-47A6-9061-733E51DEBD49}" type="pres">
      <dgm:prSet presAssocID="{64641EB4-BBC2-45E9-92D3-3BDF040B451E}" presName="descendantText" presStyleLbl="alignAcc1" presStyleIdx="3" presStyleCnt="6">
        <dgm:presLayoutVars>
          <dgm:bulletEnabled val="1"/>
        </dgm:presLayoutVars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63D28EE0-FF34-49A3-82E9-86762531993E}" type="pres">
      <dgm:prSet presAssocID="{C72FCBEE-0583-4042-A66A-0637FE357A2E}" presName="sp" presStyleCnt="0"/>
      <dgm:spPr/>
      <dgm:t>
        <a:bodyPr/>
        <a:lstStyle/>
        <a:p>
          <a:endParaRPr lang="zh-TW" altLang="en-US"/>
        </a:p>
      </dgm:t>
    </dgm:pt>
    <dgm:pt modelId="{076B552D-8385-472E-B43D-62368F3763E2}" type="pres">
      <dgm:prSet presAssocID="{95AB15DC-3742-4441-907C-1F533DD776DD}" presName="composite" presStyleCnt="0"/>
      <dgm:spPr/>
    </dgm:pt>
    <dgm:pt modelId="{C8B7144C-82AC-434F-9D77-B0A1F98DD692}" type="pres">
      <dgm:prSet presAssocID="{95AB15DC-3742-4441-907C-1F533DD776D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EADA98-696F-46A9-B732-B0C8A2C904A2}" type="pres">
      <dgm:prSet presAssocID="{95AB15DC-3742-4441-907C-1F533DD776D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BE0431-7737-40A5-8BD9-23DBD16F3C21}" type="pres">
      <dgm:prSet presAssocID="{31298B85-1FCD-444B-8210-BAE244257D0D}" presName="sp" presStyleCnt="0"/>
      <dgm:spPr/>
    </dgm:pt>
    <dgm:pt modelId="{EBFBD5DA-97FF-4A79-8B9C-34123DBE2E9B}" type="pres">
      <dgm:prSet presAssocID="{B9EF9ADF-3B74-4340-AAD4-E5A9277EBDF2}" presName="composite" presStyleCnt="0"/>
      <dgm:spPr/>
    </dgm:pt>
    <dgm:pt modelId="{F2558834-C8CE-46FB-AEB3-AB251E4CCD4A}" type="pres">
      <dgm:prSet presAssocID="{B9EF9ADF-3B74-4340-AAD4-E5A9277EBDF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D6DACB-B797-4E02-8EAA-EC57E365CA2B}" type="pres">
      <dgm:prSet presAssocID="{B9EF9ADF-3B74-4340-AAD4-E5A9277EBDF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9A1541-5F91-4F99-8AB1-FFDFE638A6E2}" type="presOf" srcId="{7248CBD8-7811-4D6F-A391-DB68EFE2A6BD}" destId="{EC112392-2A99-48E5-A510-E0B6D619658C}" srcOrd="0" destOrd="0" presId="urn:microsoft.com/office/officeart/2005/8/layout/chevron2"/>
    <dgm:cxn modelId="{3D8227E1-918C-430C-86C0-F8BBBCC8EA9D}" srcId="{95AB15DC-3742-4441-907C-1F533DD776DD}" destId="{A09B9C74-2503-4BBD-AB15-A413585CCCC5}" srcOrd="0" destOrd="0" parTransId="{028DC12A-3491-4E81-A59D-39B75889E4C4}" sibTransId="{E8826FE9-DEF2-4CA0-B4B1-2DCBE003842A}"/>
    <dgm:cxn modelId="{56B26438-7F2A-4CCF-8705-8A4B125AC4B9}" type="presOf" srcId="{95AB15DC-3742-4441-907C-1F533DD776DD}" destId="{C8B7144C-82AC-434F-9D77-B0A1F98DD692}" srcOrd="0" destOrd="0" presId="urn:microsoft.com/office/officeart/2005/8/layout/chevron2"/>
    <dgm:cxn modelId="{1D6D4BAF-7B0C-4183-B1C7-A6A996DC41F0}" srcId="{64641EB4-BBC2-45E9-92D3-3BDF040B451E}" destId="{88A995C7-B728-4A23-BF5D-BF704BBC25DD}" srcOrd="0" destOrd="0" parTransId="{CF98DBAE-E5E8-4EFA-9E44-22B5215BAD76}" sibTransId="{9F931F0A-8757-4A35-9FF1-C079A9389745}"/>
    <dgm:cxn modelId="{667F43CF-9668-45E6-B8C9-152DF262DD63}" type="presOf" srcId="{E10FC5B2-C29B-4CBB-BD7C-F5C6EACF8B33}" destId="{FE4A490E-C5AB-4115-A0C4-21F4CB1E8B88}" srcOrd="0" destOrd="0" presId="urn:microsoft.com/office/officeart/2005/8/layout/chevron2"/>
    <dgm:cxn modelId="{7C5CB8B9-D48E-4672-86A9-75BF6071F484}" type="presOf" srcId="{36280FC6-7B3C-4F8A-A786-DA4C79E41FF7}" destId="{BCF7311C-8FB7-4D16-BD1E-A0F81B695BEA}" srcOrd="0" destOrd="0" presId="urn:microsoft.com/office/officeart/2005/8/layout/chevron2"/>
    <dgm:cxn modelId="{EEE4B3C5-0C43-4350-9923-0A77B271442C}" srcId="{2D85FBF0-910D-4157-A2B1-37449EA162DC}" destId="{B9EF9ADF-3B74-4340-AAD4-E5A9277EBDF2}" srcOrd="5" destOrd="0" parTransId="{939EA1A6-60D8-426A-BCE9-176BD6336D9C}" sibTransId="{AEEDBCA1-F6D0-49E8-A150-3418FB834C7F}"/>
    <dgm:cxn modelId="{413CED98-3016-42A5-8664-2C5EF3491F28}" type="presOf" srcId="{2D0CF6BB-FDAD-4D5B-B673-773E41C0620E}" destId="{C641CF52-AAFB-46AA-8879-7298B31E9182}" srcOrd="0" destOrd="0" presId="urn:microsoft.com/office/officeart/2005/8/layout/chevron2"/>
    <dgm:cxn modelId="{31574E1A-A693-41E2-87BC-3A04DCFACF1D}" srcId="{2D85FBF0-910D-4157-A2B1-37449EA162DC}" destId="{1FE5CC9F-0FBF-4CE1-9123-4CD9F5C95772}" srcOrd="2" destOrd="0" parTransId="{B6D8A2FE-4736-4F41-839F-6C48F1863CDB}" sibTransId="{A6FE1159-B72D-4FBD-AD00-995C3081876B}"/>
    <dgm:cxn modelId="{477B2BDE-91EC-459D-A42E-8399E331C251}" type="presOf" srcId="{88A995C7-B728-4A23-BF5D-BF704BBC25DD}" destId="{2F39FA60-4C27-47A6-9061-733E51DEBD49}" srcOrd="0" destOrd="0" presId="urn:microsoft.com/office/officeart/2005/8/layout/chevron2"/>
    <dgm:cxn modelId="{FBFB13EB-C79B-4779-B7C6-A831E106927A}" type="presOf" srcId="{2D85FBF0-910D-4157-A2B1-37449EA162DC}" destId="{9DD2CB03-3BBD-4CE7-87B0-1345433AAB60}" srcOrd="0" destOrd="0" presId="urn:microsoft.com/office/officeart/2005/8/layout/chevron2"/>
    <dgm:cxn modelId="{136473DC-48C4-47E8-9DC3-85E679714218}" srcId="{2D85FBF0-910D-4157-A2B1-37449EA162DC}" destId="{64641EB4-BBC2-45E9-92D3-3BDF040B451E}" srcOrd="3" destOrd="0" parTransId="{B4DE5049-B086-4776-9946-E40E9CFB9F81}" sibTransId="{C72FCBEE-0583-4042-A66A-0637FE357A2E}"/>
    <dgm:cxn modelId="{1245428C-4E50-448C-8A91-5399919E8351}" srcId="{1FE5CC9F-0FBF-4CE1-9123-4CD9F5C95772}" destId="{7248CBD8-7811-4D6F-A391-DB68EFE2A6BD}" srcOrd="0" destOrd="0" parTransId="{5C4AA552-9280-4982-809A-CBBC6CD4E1B7}" sibTransId="{920BA7D8-70D3-43B1-87CB-9F2A1F4791F3}"/>
    <dgm:cxn modelId="{E6D1739C-F778-4FAE-8913-33D23BFA399E}" srcId="{2D0CF6BB-FDAD-4D5B-B673-773E41C0620E}" destId="{36280FC6-7B3C-4F8A-A786-DA4C79E41FF7}" srcOrd="0" destOrd="0" parTransId="{30A637DC-1CC9-4046-ABE9-1C68D8B56C76}" sibTransId="{120D956A-991D-40BF-BADC-FD1427F29C0F}"/>
    <dgm:cxn modelId="{70CB87C6-49FB-4C88-B741-F4A0D7F3EBA6}" type="presOf" srcId="{64641EB4-BBC2-45E9-92D3-3BDF040B451E}" destId="{C0CA7E18-9B09-4E6E-9791-56ED56FF65B2}" srcOrd="0" destOrd="0" presId="urn:microsoft.com/office/officeart/2005/8/layout/chevron2"/>
    <dgm:cxn modelId="{E36E3403-A3C7-4C7F-AE0E-A3B4FC4AAAAC}" srcId="{2D85FBF0-910D-4157-A2B1-37449EA162DC}" destId="{710F1B5A-B6DB-4C50-A1F5-B71277358063}" srcOrd="1" destOrd="0" parTransId="{8E8DD332-5289-495E-9AC9-ABFC5CFFDA01}" sibTransId="{A25255BB-6D48-47A9-970A-E9FD8A6A6870}"/>
    <dgm:cxn modelId="{D1BDBEC9-CCC7-457A-82BB-D2ABF2EF2FFC}" type="presOf" srcId="{710F1B5A-B6DB-4C50-A1F5-B71277358063}" destId="{DCD3E141-E665-4FBD-9E16-CB96EAAECD22}" srcOrd="0" destOrd="0" presId="urn:microsoft.com/office/officeart/2005/8/layout/chevron2"/>
    <dgm:cxn modelId="{6CCA391A-0CBE-4FE1-91DD-FB941178D378}" srcId="{710F1B5A-B6DB-4C50-A1F5-B71277358063}" destId="{E10FC5B2-C29B-4CBB-BD7C-F5C6EACF8B33}" srcOrd="0" destOrd="0" parTransId="{B1D2DC2E-92C3-4FDF-B362-8A3D14B55E2A}" sibTransId="{DAFC345E-AD9F-416B-8E74-8756A166E1A9}"/>
    <dgm:cxn modelId="{A38AB5DA-F5EA-4EB8-882D-34311CE5C7C7}" type="presOf" srcId="{B9EF9ADF-3B74-4340-AAD4-E5A9277EBDF2}" destId="{F2558834-C8CE-46FB-AEB3-AB251E4CCD4A}" srcOrd="0" destOrd="0" presId="urn:microsoft.com/office/officeart/2005/8/layout/chevron2"/>
    <dgm:cxn modelId="{A33AE98E-E6D6-4446-9B8D-CE950E0E85EE}" srcId="{2D85FBF0-910D-4157-A2B1-37449EA162DC}" destId="{2D0CF6BB-FDAD-4D5B-B673-773E41C0620E}" srcOrd="0" destOrd="0" parTransId="{81E95B40-A02C-4C3B-859B-EFF3CB186062}" sibTransId="{CFE4652D-E168-41AF-9623-787D7E858CC5}"/>
    <dgm:cxn modelId="{21C4A648-0C80-45C3-9DA1-883B1B8E6F67}" type="presOf" srcId="{A09B9C74-2503-4BBD-AB15-A413585CCCC5}" destId="{32EADA98-696F-46A9-B732-B0C8A2C904A2}" srcOrd="0" destOrd="0" presId="urn:microsoft.com/office/officeart/2005/8/layout/chevron2"/>
    <dgm:cxn modelId="{91145509-6857-400F-959F-47AE23A8D4DD}" srcId="{B9EF9ADF-3B74-4340-AAD4-E5A9277EBDF2}" destId="{5DC2C59E-141F-43F5-B9B1-EC6FC3D15D25}" srcOrd="0" destOrd="0" parTransId="{C90E80B8-82C2-4BEB-B8DE-93BEBF9AC65A}" sibTransId="{B3D1E5CC-6674-4344-9333-5752DE50E8B0}"/>
    <dgm:cxn modelId="{7743501F-31AC-4E16-BC14-265B7FF6B2EF}" type="presOf" srcId="{5DC2C59E-141F-43F5-B9B1-EC6FC3D15D25}" destId="{3AD6DACB-B797-4E02-8EAA-EC57E365CA2B}" srcOrd="0" destOrd="0" presId="urn:microsoft.com/office/officeart/2005/8/layout/chevron2"/>
    <dgm:cxn modelId="{682ADA54-6E34-42BB-8F4A-88D754323A6D}" type="presOf" srcId="{1FE5CC9F-0FBF-4CE1-9123-4CD9F5C95772}" destId="{92E35A64-D410-444D-9942-36284B85AD14}" srcOrd="0" destOrd="0" presId="urn:microsoft.com/office/officeart/2005/8/layout/chevron2"/>
    <dgm:cxn modelId="{2FD5E394-89C8-4D37-99CE-1D47B6C843DA}" srcId="{2D85FBF0-910D-4157-A2B1-37449EA162DC}" destId="{95AB15DC-3742-4441-907C-1F533DD776DD}" srcOrd="4" destOrd="0" parTransId="{C0527A90-6E6E-4E81-AE00-77533110E5EE}" sibTransId="{31298B85-1FCD-444B-8210-BAE244257D0D}"/>
    <dgm:cxn modelId="{FB6B2A08-EF14-406E-B12F-A679FE14979F}" type="presParOf" srcId="{9DD2CB03-3BBD-4CE7-87B0-1345433AAB60}" destId="{4567A8DF-FCD3-4191-A624-12585B2299C1}" srcOrd="0" destOrd="0" presId="urn:microsoft.com/office/officeart/2005/8/layout/chevron2"/>
    <dgm:cxn modelId="{1DEC3607-3464-4F1A-859E-9EF91D522655}" type="presParOf" srcId="{4567A8DF-FCD3-4191-A624-12585B2299C1}" destId="{C641CF52-AAFB-46AA-8879-7298B31E9182}" srcOrd="0" destOrd="0" presId="urn:microsoft.com/office/officeart/2005/8/layout/chevron2"/>
    <dgm:cxn modelId="{2F624507-6410-40C4-B32B-5DCCE5EB6185}" type="presParOf" srcId="{4567A8DF-FCD3-4191-A624-12585B2299C1}" destId="{BCF7311C-8FB7-4D16-BD1E-A0F81B695BEA}" srcOrd="1" destOrd="0" presId="urn:microsoft.com/office/officeart/2005/8/layout/chevron2"/>
    <dgm:cxn modelId="{365C084F-A01B-44AF-B66C-140B7287049F}" type="presParOf" srcId="{9DD2CB03-3BBD-4CE7-87B0-1345433AAB60}" destId="{454BC3C9-E2EA-4F1C-AC59-E6C81A59406A}" srcOrd="1" destOrd="0" presId="urn:microsoft.com/office/officeart/2005/8/layout/chevron2"/>
    <dgm:cxn modelId="{ECB75D2E-90B6-47A5-A688-72E38CE2C87B}" type="presParOf" srcId="{9DD2CB03-3BBD-4CE7-87B0-1345433AAB60}" destId="{87EE9144-FFDC-41B2-B408-66BD0E5EAFF7}" srcOrd="2" destOrd="0" presId="urn:microsoft.com/office/officeart/2005/8/layout/chevron2"/>
    <dgm:cxn modelId="{C5CDF8AF-B0B2-4142-8D80-994B876955A1}" type="presParOf" srcId="{87EE9144-FFDC-41B2-B408-66BD0E5EAFF7}" destId="{DCD3E141-E665-4FBD-9E16-CB96EAAECD22}" srcOrd="0" destOrd="0" presId="urn:microsoft.com/office/officeart/2005/8/layout/chevron2"/>
    <dgm:cxn modelId="{7AEFCDD1-146C-46D2-856F-2094281DEEBA}" type="presParOf" srcId="{87EE9144-FFDC-41B2-B408-66BD0E5EAFF7}" destId="{FE4A490E-C5AB-4115-A0C4-21F4CB1E8B88}" srcOrd="1" destOrd="0" presId="urn:microsoft.com/office/officeart/2005/8/layout/chevron2"/>
    <dgm:cxn modelId="{5D1237E5-C50D-46C4-835C-6DA48772B1BC}" type="presParOf" srcId="{9DD2CB03-3BBD-4CE7-87B0-1345433AAB60}" destId="{77E9CBC8-BD86-4B9F-AD13-FDF63559152A}" srcOrd="3" destOrd="0" presId="urn:microsoft.com/office/officeart/2005/8/layout/chevron2"/>
    <dgm:cxn modelId="{6A4246E4-341A-4DD7-9EAD-65107561C7E0}" type="presParOf" srcId="{9DD2CB03-3BBD-4CE7-87B0-1345433AAB60}" destId="{2ACD068B-03A9-4E5B-8C19-7849AA9BC691}" srcOrd="4" destOrd="0" presId="urn:microsoft.com/office/officeart/2005/8/layout/chevron2"/>
    <dgm:cxn modelId="{76A0D1E2-F832-465C-B1D0-3B20A98A6226}" type="presParOf" srcId="{2ACD068B-03A9-4E5B-8C19-7849AA9BC691}" destId="{92E35A64-D410-444D-9942-36284B85AD14}" srcOrd="0" destOrd="0" presId="urn:microsoft.com/office/officeart/2005/8/layout/chevron2"/>
    <dgm:cxn modelId="{2AABE7AB-90E3-403A-AAE5-9EA59DAD6601}" type="presParOf" srcId="{2ACD068B-03A9-4E5B-8C19-7849AA9BC691}" destId="{EC112392-2A99-48E5-A510-E0B6D619658C}" srcOrd="1" destOrd="0" presId="urn:microsoft.com/office/officeart/2005/8/layout/chevron2"/>
    <dgm:cxn modelId="{3A6EBD54-73F9-48EE-90B1-59065A00DC85}" type="presParOf" srcId="{9DD2CB03-3BBD-4CE7-87B0-1345433AAB60}" destId="{970B25AD-56F8-40CA-B881-24617B60EDF3}" srcOrd="5" destOrd="0" presId="urn:microsoft.com/office/officeart/2005/8/layout/chevron2"/>
    <dgm:cxn modelId="{72E2B069-F7F4-4CAE-87D4-B201316A8E34}" type="presParOf" srcId="{9DD2CB03-3BBD-4CE7-87B0-1345433AAB60}" destId="{51B890B2-3999-4349-B5A5-C568EC673233}" srcOrd="6" destOrd="0" presId="urn:microsoft.com/office/officeart/2005/8/layout/chevron2"/>
    <dgm:cxn modelId="{134D738A-027D-4827-B78F-6CAA9D9C6E67}" type="presParOf" srcId="{51B890B2-3999-4349-B5A5-C568EC673233}" destId="{C0CA7E18-9B09-4E6E-9791-56ED56FF65B2}" srcOrd="0" destOrd="0" presId="urn:microsoft.com/office/officeart/2005/8/layout/chevron2"/>
    <dgm:cxn modelId="{0A1770DE-5F8E-4118-9618-902A064E87E7}" type="presParOf" srcId="{51B890B2-3999-4349-B5A5-C568EC673233}" destId="{2F39FA60-4C27-47A6-9061-733E51DEBD49}" srcOrd="1" destOrd="0" presId="urn:microsoft.com/office/officeart/2005/8/layout/chevron2"/>
    <dgm:cxn modelId="{0E6ADFA6-DEA9-4AF2-BA03-C8F29D16C5C6}" type="presParOf" srcId="{9DD2CB03-3BBD-4CE7-87B0-1345433AAB60}" destId="{63D28EE0-FF34-49A3-82E9-86762531993E}" srcOrd="7" destOrd="0" presId="urn:microsoft.com/office/officeart/2005/8/layout/chevron2"/>
    <dgm:cxn modelId="{991C76B2-9673-4929-AF0E-9A3272D6F575}" type="presParOf" srcId="{9DD2CB03-3BBD-4CE7-87B0-1345433AAB60}" destId="{076B552D-8385-472E-B43D-62368F3763E2}" srcOrd="8" destOrd="0" presId="urn:microsoft.com/office/officeart/2005/8/layout/chevron2"/>
    <dgm:cxn modelId="{C6AC96C8-2406-480E-BDFE-4205266BC56F}" type="presParOf" srcId="{076B552D-8385-472E-B43D-62368F3763E2}" destId="{C8B7144C-82AC-434F-9D77-B0A1F98DD692}" srcOrd="0" destOrd="0" presId="urn:microsoft.com/office/officeart/2005/8/layout/chevron2"/>
    <dgm:cxn modelId="{6115858D-7EC7-4DE0-9FC7-A64E1A73043A}" type="presParOf" srcId="{076B552D-8385-472E-B43D-62368F3763E2}" destId="{32EADA98-696F-46A9-B732-B0C8A2C904A2}" srcOrd="1" destOrd="0" presId="urn:microsoft.com/office/officeart/2005/8/layout/chevron2"/>
    <dgm:cxn modelId="{B918F13D-FEAA-4E32-BF10-DD20572942A2}" type="presParOf" srcId="{9DD2CB03-3BBD-4CE7-87B0-1345433AAB60}" destId="{BDBE0431-7737-40A5-8BD9-23DBD16F3C21}" srcOrd="9" destOrd="0" presId="urn:microsoft.com/office/officeart/2005/8/layout/chevron2"/>
    <dgm:cxn modelId="{31D6493F-0954-4071-A71F-139EA09DDA84}" type="presParOf" srcId="{9DD2CB03-3BBD-4CE7-87B0-1345433AAB60}" destId="{EBFBD5DA-97FF-4A79-8B9C-34123DBE2E9B}" srcOrd="10" destOrd="0" presId="urn:microsoft.com/office/officeart/2005/8/layout/chevron2"/>
    <dgm:cxn modelId="{D32A5EDC-D286-46C8-92BD-4E69E928B10A}" type="presParOf" srcId="{EBFBD5DA-97FF-4A79-8B9C-34123DBE2E9B}" destId="{F2558834-C8CE-46FB-AEB3-AB251E4CCD4A}" srcOrd="0" destOrd="0" presId="urn:microsoft.com/office/officeart/2005/8/layout/chevron2"/>
    <dgm:cxn modelId="{923956F8-88B3-4279-88F1-C28858C192C7}" type="presParOf" srcId="{EBFBD5DA-97FF-4A79-8B9C-34123DBE2E9B}" destId="{3AD6DACB-B797-4E02-8EAA-EC57E365CA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正式英語教師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位</a:t>
          </a:r>
          <a:endParaRPr lang="en-US" altLang="zh-TW" sz="2400" dirty="0" smtClean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CF837A9A-52A4-48A1-A772-8744ECC95375}">
      <dgm:prSet custT="1"/>
      <dgm:spPr/>
      <dgm:t>
        <a:bodyPr/>
        <a:lstStyle/>
        <a:p>
          <a:pPr rtl="0"/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2688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英語教師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位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具有英師資格之導師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位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南台科技大學教學發展中心、語言中心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1F7107EF-7E0D-4A6B-9F5D-DB703953653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南台科技大學應用英語系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553F2053-7C54-4CBD-8E5C-DB364D9FDE92}" type="par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D42A993D-7B3D-456C-B001-E98966B6E44C}" type="sib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43209C85-336B-4090-8293-CB69953BE098}" type="pres">
      <dgm:prSet presAssocID="{4376A185-B974-4B20-B557-34CD09E3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A2571-3A0A-4AB5-AE73-6CE5570D315C}" type="pres">
      <dgm:prSet presAssocID="{4376A185-B974-4B20-B557-34CD09E3D6D0}" presName="Name1" presStyleCnt="0"/>
      <dgm:spPr/>
    </dgm:pt>
    <dgm:pt modelId="{C04EA57D-DCDC-4C02-A57F-72AB7B3A896D}" type="pres">
      <dgm:prSet presAssocID="{4376A185-B974-4B20-B557-34CD09E3D6D0}" presName="cycle" presStyleCnt="0"/>
      <dgm:spPr/>
    </dgm:pt>
    <dgm:pt modelId="{35649E56-2F5D-4D31-90A5-783738A35148}" type="pres">
      <dgm:prSet presAssocID="{4376A185-B974-4B20-B557-34CD09E3D6D0}" presName="srcNode" presStyleLbl="node1" presStyleIdx="0" presStyleCnt="5"/>
      <dgm:spPr/>
    </dgm:pt>
    <dgm:pt modelId="{268F9EF3-6D42-4F14-BD10-43D29041AAF1}" type="pres">
      <dgm:prSet presAssocID="{4376A185-B974-4B20-B557-34CD09E3D6D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3C3CE11-FD45-44F4-A93D-3B95DEF8B6D2}" type="pres">
      <dgm:prSet presAssocID="{4376A185-B974-4B20-B557-34CD09E3D6D0}" presName="extraNode" presStyleLbl="node1" presStyleIdx="0" presStyleCnt="5"/>
      <dgm:spPr/>
    </dgm:pt>
    <dgm:pt modelId="{2D4139CE-45D4-484B-AF9F-712FE35833C5}" type="pres">
      <dgm:prSet presAssocID="{4376A185-B974-4B20-B557-34CD09E3D6D0}" presName="dstNode" presStyleLbl="node1" presStyleIdx="0" presStyleCnt="5"/>
      <dgm:spPr/>
    </dgm:pt>
    <dgm:pt modelId="{BABCFB3F-0C9D-435D-AF9F-11E3BB96EC48}" type="pres">
      <dgm:prSet presAssocID="{9803272C-0EF1-4AEE-B785-9569FE715DC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9062E-D44F-44EA-868E-02F97C03529B}" type="pres">
      <dgm:prSet presAssocID="{9803272C-0EF1-4AEE-B785-9569FE715DC8}" presName="accent_1" presStyleCnt="0"/>
      <dgm:spPr/>
    </dgm:pt>
    <dgm:pt modelId="{6262A218-7CC6-451F-B4B3-C7F9FB325567}" type="pres">
      <dgm:prSet presAssocID="{9803272C-0EF1-4AEE-B785-9569FE715DC8}" presName="accentRepeatNode" presStyleLbl="solidFgAcc1" presStyleIdx="0" presStyleCnt="5"/>
      <dgm:spPr/>
    </dgm:pt>
    <dgm:pt modelId="{794AD1AA-72B0-405F-B0ED-4763EAC17CFD}" type="pres">
      <dgm:prSet presAssocID="{CF837A9A-52A4-48A1-A772-8744ECC9537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F19D4E-0921-438C-990F-A32FB835CD2C}" type="pres">
      <dgm:prSet presAssocID="{CF837A9A-52A4-48A1-A772-8744ECC95375}" presName="accent_2" presStyleCnt="0"/>
      <dgm:spPr/>
    </dgm:pt>
    <dgm:pt modelId="{9A899BF1-38DD-485D-9005-426012F85686}" type="pres">
      <dgm:prSet presAssocID="{CF837A9A-52A4-48A1-A772-8744ECC95375}" presName="accentRepeatNode" presStyleLbl="solidFgAcc1" presStyleIdx="1" presStyleCnt="5"/>
      <dgm:spPr/>
    </dgm:pt>
    <dgm:pt modelId="{9BC97507-B56E-4CBE-9A12-247DBC522BC5}" type="pres">
      <dgm:prSet presAssocID="{ACB8ECE8-B7D6-43FD-9D8D-A35A6EBDC25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906BF-9BA4-41B9-85E6-C901020A783C}" type="pres">
      <dgm:prSet presAssocID="{ACB8ECE8-B7D6-43FD-9D8D-A35A6EBDC258}" presName="accent_3" presStyleCnt="0"/>
      <dgm:spPr/>
    </dgm:pt>
    <dgm:pt modelId="{2F0C3C6F-6DCA-4D9D-B3D7-6AAE9BFF665F}" type="pres">
      <dgm:prSet presAssocID="{ACB8ECE8-B7D6-43FD-9D8D-A35A6EBDC258}" presName="accentRepeatNode" presStyleLbl="solidFgAcc1" presStyleIdx="2" presStyleCnt="5"/>
      <dgm:spPr/>
    </dgm:pt>
    <dgm:pt modelId="{D0A01CF3-5A56-406C-A4CD-58E3E2E68AE6}" type="pres">
      <dgm:prSet presAssocID="{373CA2F5-3C7E-49DD-8FF1-463B42EA808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4C3F28-5C06-4D30-AC66-155DE10201C5}" type="pres">
      <dgm:prSet presAssocID="{373CA2F5-3C7E-49DD-8FF1-463B42EA8089}" presName="accent_4" presStyleCnt="0"/>
      <dgm:spPr/>
    </dgm:pt>
    <dgm:pt modelId="{56956888-21AB-4343-8C5C-3A52F432FF4C}" type="pres">
      <dgm:prSet presAssocID="{373CA2F5-3C7E-49DD-8FF1-463B42EA8089}" presName="accentRepeatNode" presStyleLbl="solidFgAcc1" presStyleIdx="3" presStyleCnt="5"/>
      <dgm:spPr/>
    </dgm:pt>
    <dgm:pt modelId="{ED34F7C0-6128-4A49-880A-8B6920F76AB8}" type="pres">
      <dgm:prSet presAssocID="{1F7107EF-7E0D-4A6B-9F5D-DB703953653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DD362A-65B7-4185-842F-B9996D69C1BD}" type="pres">
      <dgm:prSet presAssocID="{1F7107EF-7E0D-4A6B-9F5D-DB7039536534}" presName="accent_5" presStyleCnt="0"/>
      <dgm:spPr/>
    </dgm:pt>
    <dgm:pt modelId="{BFECEB29-CEF9-408A-8692-71CB6DE703AA}" type="pres">
      <dgm:prSet presAssocID="{1F7107EF-7E0D-4A6B-9F5D-DB7039536534}" presName="accentRepeatNode" presStyleLbl="solidFgAcc1" presStyleIdx="4" presStyleCnt="5"/>
      <dgm:spPr/>
    </dgm:pt>
  </dgm:ptLst>
  <dgm:cxnLst>
    <dgm:cxn modelId="{98A2862F-79D1-4FC0-A5A9-8C744396FA4C}" type="presOf" srcId="{ACB8ECE8-B7D6-43FD-9D8D-A35A6EBDC258}" destId="{9BC97507-B56E-4CBE-9A12-247DBC522BC5}" srcOrd="0" destOrd="0" presId="urn:microsoft.com/office/officeart/2008/layout/VerticalCurvedList"/>
    <dgm:cxn modelId="{19A06C5B-A344-4035-B7C2-9AEFFC5173CF}" srcId="{4376A185-B974-4B20-B557-34CD09E3D6D0}" destId="{373CA2F5-3C7E-49DD-8FF1-463B42EA8089}" srcOrd="3" destOrd="0" parTransId="{30889547-A431-4115-8949-8FA62A28E2B0}" sibTransId="{64841F4D-462A-47A1-ADB7-FD11A2B79721}"/>
    <dgm:cxn modelId="{7C38C449-EFCF-41C9-97D2-BCF2F5455AEC}" type="presOf" srcId="{8CD4EFC5-5FE9-4C7E-A677-E6648CE97A2F}" destId="{268F9EF3-6D42-4F14-BD10-43D29041AAF1}" srcOrd="0" destOrd="0" presId="urn:microsoft.com/office/officeart/2008/layout/VerticalCurvedList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8342C978-E9D6-4AEC-A2B7-7CCC3F90AF8A}" type="presOf" srcId="{4376A185-B974-4B20-B557-34CD09E3D6D0}" destId="{43209C85-336B-4090-8293-CB69953BE098}" srcOrd="0" destOrd="0" presId="urn:microsoft.com/office/officeart/2008/layout/VerticalCurvedList"/>
    <dgm:cxn modelId="{567A4685-AB0C-42AE-AE81-558034EF0259}" type="presOf" srcId="{9803272C-0EF1-4AEE-B785-9569FE715DC8}" destId="{BABCFB3F-0C9D-435D-AF9F-11E3BB96EC48}" srcOrd="0" destOrd="0" presId="urn:microsoft.com/office/officeart/2008/layout/VerticalCurvedList"/>
    <dgm:cxn modelId="{11E87414-A97D-4C80-8F67-913E98E50AAD}" srcId="{4376A185-B974-4B20-B557-34CD09E3D6D0}" destId="{1F7107EF-7E0D-4A6B-9F5D-DB7039536534}" srcOrd="4" destOrd="0" parTransId="{553F2053-7C54-4CBD-8E5C-DB364D9FDE92}" sibTransId="{D42A993D-7B3D-456C-B001-E98966B6E44C}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E392C0E3-96AB-460F-B4B6-62A44B264618}" type="presOf" srcId="{373CA2F5-3C7E-49DD-8FF1-463B42EA8089}" destId="{D0A01CF3-5A56-406C-A4CD-58E3E2E68AE6}" srcOrd="0" destOrd="0" presId="urn:microsoft.com/office/officeart/2008/layout/VerticalCurvedList"/>
    <dgm:cxn modelId="{40E2D79B-A49E-438B-A72E-9A939AEAF650}" type="presOf" srcId="{CF837A9A-52A4-48A1-A772-8744ECC95375}" destId="{794AD1AA-72B0-405F-B0ED-4763EAC17CFD}" srcOrd="0" destOrd="0" presId="urn:microsoft.com/office/officeart/2008/layout/VerticalCurvedList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65FEF589-43B4-41B0-89BB-64520E59E26C}" type="presOf" srcId="{1F7107EF-7E0D-4A6B-9F5D-DB7039536534}" destId="{ED34F7C0-6128-4A49-880A-8B6920F76AB8}" srcOrd="0" destOrd="0" presId="urn:microsoft.com/office/officeart/2008/layout/VerticalCurvedList"/>
    <dgm:cxn modelId="{86D8D0F0-DDF5-43D7-A72A-AA7CC208854F}" type="presParOf" srcId="{43209C85-336B-4090-8293-CB69953BE098}" destId="{2CBA2571-3A0A-4AB5-AE73-6CE5570D315C}" srcOrd="0" destOrd="0" presId="urn:microsoft.com/office/officeart/2008/layout/VerticalCurvedList"/>
    <dgm:cxn modelId="{07028C22-805D-4E35-A07A-D16A164842D0}" type="presParOf" srcId="{2CBA2571-3A0A-4AB5-AE73-6CE5570D315C}" destId="{C04EA57D-DCDC-4C02-A57F-72AB7B3A896D}" srcOrd="0" destOrd="0" presId="urn:microsoft.com/office/officeart/2008/layout/VerticalCurvedList"/>
    <dgm:cxn modelId="{0E6DC96F-65AF-4133-B301-D4C940198018}" type="presParOf" srcId="{C04EA57D-DCDC-4C02-A57F-72AB7B3A896D}" destId="{35649E56-2F5D-4D31-90A5-783738A35148}" srcOrd="0" destOrd="0" presId="urn:microsoft.com/office/officeart/2008/layout/VerticalCurvedList"/>
    <dgm:cxn modelId="{09498A0A-2B4E-44F0-BCFA-E4EEE2768F02}" type="presParOf" srcId="{C04EA57D-DCDC-4C02-A57F-72AB7B3A896D}" destId="{268F9EF3-6D42-4F14-BD10-43D29041AAF1}" srcOrd="1" destOrd="0" presId="urn:microsoft.com/office/officeart/2008/layout/VerticalCurvedList"/>
    <dgm:cxn modelId="{5BDFB145-232C-444C-9D0D-0E791DAAE52F}" type="presParOf" srcId="{C04EA57D-DCDC-4C02-A57F-72AB7B3A896D}" destId="{23C3CE11-FD45-44F4-A93D-3B95DEF8B6D2}" srcOrd="2" destOrd="0" presId="urn:microsoft.com/office/officeart/2008/layout/VerticalCurvedList"/>
    <dgm:cxn modelId="{EBC6C560-6C8B-481F-960E-1080A3001554}" type="presParOf" srcId="{C04EA57D-DCDC-4C02-A57F-72AB7B3A896D}" destId="{2D4139CE-45D4-484B-AF9F-712FE35833C5}" srcOrd="3" destOrd="0" presId="urn:microsoft.com/office/officeart/2008/layout/VerticalCurvedList"/>
    <dgm:cxn modelId="{77CC974D-E470-4516-AB2A-57E7AB98B854}" type="presParOf" srcId="{2CBA2571-3A0A-4AB5-AE73-6CE5570D315C}" destId="{BABCFB3F-0C9D-435D-AF9F-11E3BB96EC48}" srcOrd="1" destOrd="0" presId="urn:microsoft.com/office/officeart/2008/layout/VerticalCurvedList"/>
    <dgm:cxn modelId="{C442AB9F-0F9B-4578-8EF4-1CF168CB1EB9}" type="presParOf" srcId="{2CBA2571-3A0A-4AB5-AE73-6CE5570D315C}" destId="{CEB9062E-D44F-44EA-868E-02F97C03529B}" srcOrd="2" destOrd="0" presId="urn:microsoft.com/office/officeart/2008/layout/VerticalCurvedList"/>
    <dgm:cxn modelId="{1B0A9996-7469-44F3-A401-BCF4D65CD710}" type="presParOf" srcId="{CEB9062E-D44F-44EA-868E-02F97C03529B}" destId="{6262A218-7CC6-451F-B4B3-C7F9FB325567}" srcOrd="0" destOrd="0" presId="urn:microsoft.com/office/officeart/2008/layout/VerticalCurvedList"/>
    <dgm:cxn modelId="{5457ACFC-1C97-4E4F-95A5-4BDADA3CBD14}" type="presParOf" srcId="{2CBA2571-3A0A-4AB5-AE73-6CE5570D315C}" destId="{794AD1AA-72B0-405F-B0ED-4763EAC17CFD}" srcOrd="3" destOrd="0" presId="urn:microsoft.com/office/officeart/2008/layout/VerticalCurvedList"/>
    <dgm:cxn modelId="{9118564D-91A3-4FB0-BDC4-489BBDCAF501}" type="presParOf" srcId="{2CBA2571-3A0A-4AB5-AE73-6CE5570D315C}" destId="{A5F19D4E-0921-438C-990F-A32FB835CD2C}" srcOrd="4" destOrd="0" presId="urn:microsoft.com/office/officeart/2008/layout/VerticalCurvedList"/>
    <dgm:cxn modelId="{EA5A2E11-5496-4047-B2A6-9FB595D9FC02}" type="presParOf" srcId="{A5F19D4E-0921-438C-990F-A32FB835CD2C}" destId="{9A899BF1-38DD-485D-9005-426012F85686}" srcOrd="0" destOrd="0" presId="urn:microsoft.com/office/officeart/2008/layout/VerticalCurvedList"/>
    <dgm:cxn modelId="{0C8E5E60-CD2B-46CC-A068-FE382CB76F00}" type="presParOf" srcId="{2CBA2571-3A0A-4AB5-AE73-6CE5570D315C}" destId="{9BC97507-B56E-4CBE-9A12-247DBC522BC5}" srcOrd="5" destOrd="0" presId="urn:microsoft.com/office/officeart/2008/layout/VerticalCurvedList"/>
    <dgm:cxn modelId="{FD1DD7A9-FCC1-4C10-890A-4BA94C6FE3B6}" type="presParOf" srcId="{2CBA2571-3A0A-4AB5-AE73-6CE5570D315C}" destId="{038906BF-9BA4-41B9-85E6-C901020A783C}" srcOrd="6" destOrd="0" presId="urn:microsoft.com/office/officeart/2008/layout/VerticalCurvedList"/>
    <dgm:cxn modelId="{131F5592-0C16-4493-A914-BBD8121C092A}" type="presParOf" srcId="{038906BF-9BA4-41B9-85E6-C901020A783C}" destId="{2F0C3C6F-6DCA-4D9D-B3D7-6AAE9BFF665F}" srcOrd="0" destOrd="0" presId="urn:microsoft.com/office/officeart/2008/layout/VerticalCurvedList"/>
    <dgm:cxn modelId="{145B5F26-252A-44F4-8241-F2DE7089849A}" type="presParOf" srcId="{2CBA2571-3A0A-4AB5-AE73-6CE5570D315C}" destId="{D0A01CF3-5A56-406C-A4CD-58E3E2E68AE6}" srcOrd="7" destOrd="0" presId="urn:microsoft.com/office/officeart/2008/layout/VerticalCurvedList"/>
    <dgm:cxn modelId="{CBA54C9C-5344-49AC-ADE6-646A826C2641}" type="presParOf" srcId="{2CBA2571-3A0A-4AB5-AE73-6CE5570D315C}" destId="{0F4C3F28-5C06-4D30-AC66-155DE10201C5}" srcOrd="8" destOrd="0" presId="urn:microsoft.com/office/officeart/2008/layout/VerticalCurvedList"/>
    <dgm:cxn modelId="{02EB6E5C-8AED-4BB5-88C1-84EBFB599CE5}" type="presParOf" srcId="{0F4C3F28-5C06-4D30-AC66-155DE10201C5}" destId="{56956888-21AB-4343-8C5C-3A52F432FF4C}" srcOrd="0" destOrd="0" presId="urn:microsoft.com/office/officeart/2008/layout/VerticalCurvedList"/>
    <dgm:cxn modelId="{F471F05E-00D6-4F90-AE05-34B3E4360034}" type="presParOf" srcId="{2CBA2571-3A0A-4AB5-AE73-6CE5570D315C}" destId="{ED34F7C0-6128-4A49-880A-8B6920F76AB8}" srcOrd="9" destOrd="0" presId="urn:microsoft.com/office/officeart/2008/layout/VerticalCurvedList"/>
    <dgm:cxn modelId="{D1983608-FC58-4236-B064-9CE44B27CDAB}" type="presParOf" srcId="{2CBA2571-3A0A-4AB5-AE73-6CE5570D315C}" destId="{2FDD362A-65B7-4185-842F-B9996D69C1BD}" srcOrd="10" destOrd="0" presId="urn:microsoft.com/office/officeart/2008/layout/VerticalCurvedList"/>
    <dgm:cxn modelId="{843277DD-CF8B-43D6-8AD9-5214DC72E4C2}" type="presParOf" srcId="{2FDD362A-65B7-4185-842F-B9996D69C1BD}" destId="{BFECEB29-CEF9-408A-8692-71CB6DE703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建置經費申請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CF837A9A-52A4-48A1-A772-8744ECC95375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設備經費補助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學校教師教學實物捐贈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43209C85-336B-4090-8293-CB69953BE098}" type="pres">
      <dgm:prSet presAssocID="{4376A185-B974-4B20-B557-34CD09E3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A2571-3A0A-4AB5-AE73-6CE5570D315C}" type="pres">
      <dgm:prSet presAssocID="{4376A185-B974-4B20-B557-34CD09E3D6D0}" presName="Name1" presStyleCnt="0"/>
      <dgm:spPr/>
    </dgm:pt>
    <dgm:pt modelId="{C04EA57D-DCDC-4C02-A57F-72AB7B3A896D}" type="pres">
      <dgm:prSet presAssocID="{4376A185-B974-4B20-B557-34CD09E3D6D0}" presName="cycle" presStyleCnt="0"/>
      <dgm:spPr/>
    </dgm:pt>
    <dgm:pt modelId="{35649E56-2F5D-4D31-90A5-783738A35148}" type="pres">
      <dgm:prSet presAssocID="{4376A185-B974-4B20-B557-34CD09E3D6D0}" presName="srcNode" presStyleLbl="node1" presStyleIdx="0" presStyleCnt="3"/>
      <dgm:spPr/>
    </dgm:pt>
    <dgm:pt modelId="{268F9EF3-6D42-4F14-BD10-43D29041AAF1}" type="pres">
      <dgm:prSet presAssocID="{4376A185-B974-4B20-B557-34CD09E3D6D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3C3CE11-FD45-44F4-A93D-3B95DEF8B6D2}" type="pres">
      <dgm:prSet presAssocID="{4376A185-B974-4B20-B557-34CD09E3D6D0}" presName="extraNode" presStyleLbl="node1" presStyleIdx="0" presStyleCnt="3"/>
      <dgm:spPr/>
    </dgm:pt>
    <dgm:pt modelId="{2D4139CE-45D4-484B-AF9F-712FE35833C5}" type="pres">
      <dgm:prSet presAssocID="{4376A185-B974-4B20-B557-34CD09E3D6D0}" presName="dstNode" presStyleLbl="node1" presStyleIdx="0" presStyleCnt="3"/>
      <dgm:spPr/>
    </dgm:pt>
    <dgm:pt modelId="{BABCFB3F-0C9D-435D-AF9F-11E3BB96EC48}" type="pres">
      <dgm:prSet presAssocID="{9803272C-0EF1-4AEE-B785-9569FE715DC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9062E-D44F-44EA-868E-02F97C03529B}" type="pres">
      <dgm:prSet presAssocID="{9803272C-0EF1-4AEE-B785-9569FE715DC8}" presName="accent_1" presStyleCnt="0"/>
      <dgm:spPr/>
    </dgm:pt>
    <dgm:pt modelId="{6262A218-7CC6-451F-B4B3-C7F9FB325567}" type="pres">
      <dgm:prSet presAssocID="{9803272C-0EF1-4AEE-B785-9569FE715DC8}" presName="accentRepeatNode" presStyleLbl="solidFgAcc1" presStyleIdx="0" presStyleCnt="3"/>
      <dgm:spPr/>
    </dgm:pt>
    <dgm:pt modelId="{794AD1AA-72B0-405F-B0ED-4763EAC17CFD}" type="pres">
      <dgm:prSet presAssocID="{CF837A9A-52A4-48A1-A772-8744ECC9537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F19D4E-0921-438C-990F-A32FB835CD2C}" type="pres">
      <dgm:prSet presAssocID="{CF837A9A-52A4-48A1-A772-8744ECC95375}" presName="accent_2" presStyleCnt="0"/>
      <dgm:spPr/>
    </dgm:pt>
    <dgm:pt modelId="{9A899BF1-38DD-485D-9005-426012F85686}" type="pres">
      <dgm:prSet presAssocID="{CF837A9A-52A4-48A1-A772-8744ECC95375}" presName="accentRepeatNode" presStyleLbl="solidFgAcc1" presStyleIdx="1" presStyleCnt="3"/>
      <dgm:spPr/>
    </dgm:pt>
    <dgm:pt modelId="{9BC97507-B56E-4CBE-9A12-247DBC522BC5}" type="pres">
      <dgm:prSet presAssocID="{ACB8ECE8-B7D6-43FD-9D8D-A35A6EBDC258}" presName="text_3" presStyleLbl="node1" presStyleIdx="2" presStyleCnt="3" custLinFactNeighborX="1255" custLinFactNeighborY="50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906BF-9BA4-41B9-85E6-C901020A783C}" type="pres">
      <dgm:prSet presAssocID="{ACB8ECE8-B7D6-43FD-9D8D-A35A6EBDC258}" presName="accent_3" presStyleCnt="0"/>
      <dgm:spPr/>
    </dgm:pt>
    <dgm:pt modelId="{2F0C3C6F-6DCA-4D9D-B3D7-6AAE9BFF665F}" type="pres">
      <dgm:prSet presAssocID="{ACB8ECE8-B7D6-43FD-9D8D-A35A6EBDC258}" presName="accentRepeatNode" presStyleLbl="solidFgAcc1" presStyleIdx="2" presStyleCnt="3"/>
      <dgm:spPr/>
    </dgm:pt>
  </dgm:ptLst>
  <dgm:cxnLst>
    <dgm:cxn modelId="{D194CA6C-0FD7-405B-AF53-D70D6E4EABE7}" type="presOf" srcId="{CF837A9A-52A4-48A1-A772-8744ECC95375}" destId="{794AD1AA-72B0-405F-B0ED-4763EAC17CFD}" srcOrd="0" destOrd="0" presId="urn:microsoft.com/office/officeart/2008/layout/VerticalCurvedList"/>
    <dgm:cxn modelId="{A6C6AA92-D309-4DF2-AE6A-29D64D8FEEAF}" type="presOf" srcId="{9803272C-0EF1-4AEE-B785-9569FE715DC8}" destId="{BABCFB3F-0C9D-435D-AF9F-11E3BB96EC48}" srcOrd="0" destOrd="0" presId="urn:microsoft.com/office/officeart/2008/layout/VerticalCurvedList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285BCCD1-C83B-423A-B33F-C674F2610A36}" type="presOf" srcId="{8CD4EFC5-5FE9-4C7E-A677-E6648CE97A2F}" destId="{268F9EF3-6D42-4F14-BD10-43D29041AAF1}" srcOrd="0" destOrd="0" presId="urn:microsoft.com/office/officeart/2008/layout/VerticalCurvedList"/>
    <dgm:cxn modelId="{AF612144-44DE-435C-B8D9-2E54E1B0B6AE}" type="presOf" srcId="{4376A185-B974-4B20-B557-34CD09E3D6D0}" destId="{43209C85-336B-4090-8293-CB69953BE098}" srcOrd="0" destOrd="0" presId="urn:microsoft.com/office/officeart/2008/layout/VerticalCurvedList"/>
    <dgm:cxn modelId="{24782D34-0EB8-4470-8884-3B7E1B28DA4B}" type="presOf" srcId="{ACB8ECE8-B7D6-43FD-9D8D-A35A6EBDC258}" destId="{9BC97507-B56E-4CBE-9A12-247DBC522BC5}" srcOrd="0" destOrd="0" presId="urn:microsoft.com/office/officeart/2008/layout/VerticalCurvedList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80061F26-9F4F-449E-A6B8-234D89F2577D}" type="presParOf" srcId="{43209C85-336B-4090-8293-CB69953BE098}" destId="{2CBA2571-3A0A-4AB5-AE73-6CE5570D315C}" srcOrd="0" destOrd="0" presId="urn:microsoft.com/office/officeart/2008/layout/VerticalCurvedList"/>
    <dgm:cxn modelId="{53C47E4B-6A25-4973-89FF-D0EAF629C70F}" type="presParOf" srcId="{2CBA2571-3A0A-4AB5-AE73-6CE5570D315C}" destId="{C04EA57D-DCDC-4C02-A57F-72AB7B3A896D}" srcOrd="0" destOrd="0" presId="urn:microsoft.com/office/officeart/2008/layout/VerticalCurvedList"/>
    <dgm:cxn modelId="{B8F65B98-75EF-4803-8ED0-1E04D453258A}" type="presParOf" srcId="{C04EA57D-DCDC-4C02-A57F-72AB7B3A896D}" destId="{35649E56-2F5D-4D31-90A5-783738A35148}" srcOrd="0" destOrd="0" presId="urn:microsoft.com/office/officeart/2008/layout/VerticalCurvedList"/>
    <dgm:cxn modelId="{19E1BE64-8FC6-496E-9757-5C10D82301F9}" type="presParOf" srcId="{C04EA57D-DCDC-4C02-A57F-72AB7B3A896D}" destId="{268F9EF3-6D42-4F14-BD10-43D29041AAF1}" srcOrd="1" destOrd="0" presId="urn:microsoft.com/office/officeart/2008/layout/VerticalCurvedList"/>
    <dgm:cxn modelId="{7ABB11C7-3624-4B10-A27F-25F67FD961D1}" type="presParOf" srcId="{C04EA57D-DCDC-4C02-A57F-72AB7B3A896D}" destId="{23C3CE11-FD45-44F4-A93D-3B95DEF8B6D2}" srcOrd="2" destOrd="0" presId="urn:microsoft.com/office/officeart/2008/layout/VerticalCurvedList"/>
    <dgm:cxn modelId="{0A2E3FA7-468D-449C-921E-5FFE86721E13}" type="presParOf" srcId="{C04EA57D-DCDC-4C02-A57F-72AB7B3A896D}" destId="{2D4139CE-45D4-484B-AF9F-712FE35833C5}" srcOrd="3" destOrd="0" presId="urn:microsoft.com/office/officeart/2008/layout/VerticalCurvedList"/>
    <dgm:cxn modelId="{65BDF770-3368-4D00-B8D7-69BA9FC26902}" type="presParOf" srcId="{2CBA2571-3A0A-4AB5-AE73-6CE5570D315C}" destId="{BABCFB3F-0C9D-435D-AF9F-11E3BB96EC48}" srcOrd="1" destOrd="0" presId="urn:microsoft.com/office/officeart/2008/layout/VerticalCurvedList"/>
    <dgm:cxn modelId="{BD47FA6E-2D38-4A90-89CA-BD586436A309}" type="presParOf" srcId="{2CBA2571-3A0A-4AB5-AE73-6CE5570D315C}" destId="{CEB9062E-D44F-44EA-868E-02F97C03529B}" srcOrd="2" destOrd="0" presId="urn:microsoft.com/office/officeart/2008/layout/VerticalCurvedList"/>
    <dgm:cxn modelId="{7C1BB7AC-413F-4742-9A86-CBEFFE1FAB23}" type="presParOf" srcId="{CEB9062E-D44F-44EA-868E-02F97C03529B}" destId="{6262A218-7CC6-451F-B4B3-C7F9FB325567}" srcOrd="0" destOrd="0" presId="urn:microsoft.com/office/officeart/2008/layout/VerticalCurvedList"/>
    <dgm:cxn modelId="{09898BED-253E-4C85-9F9F-83589E6B9E7C}" type="presParOf" srcId="{2CBA2571-3A0A-4AB5-AE73-6CE5570D315C}" destId="{794AD1AA-72B0-405F-B0ED-4763EAC17CFD}" srcOrd="3" destOrd="0" presId="urn:microsoft.com/office/officeart/2008/layout/VerticalCurvedList"/>
    <dgm:cxn modelId="{0A268291-93A0-4783-B6CE-8265339FBD67}" type="presParOf" srcId="{2CBA2571-3A0A-4AB5-AE73-6CE5570D315C}" destId="{A5F19D4E-0921-438C-990F-A32FB835CD2C}" srcOrd="4" destOrd="0" presId="urn:microsoft.com/office/officeart/2008/layout/VerticalCurvedList"/>
    <dgm:cxn modelId="{6AE3A411-903A-4332-9DED-07F1B676B8E0}" type="presParOf" srcId="{A5F19D4E-0921-438C-990F-A32FB835CD2C}" destId="{9A899BF1-38DD-485D-9005-426012F85686}" srcOrd="0" destOrd="0" presId="urn:microsoft.com/office/officeart/2008/layout/VerticalCurvedList"/>
    <dgm:cxn modelId="{E4E2B859-8F98-4301-96B8-9B8A8A2934A6}" type="presParOf" srcId="{2CBA2571-3A0A-4AB5-AE73-6CE5570D315C}" destId="{9BC97507-B56E-4CBE-9A12-247DBC522BC5}" srcOrd="5" destOrd="0" presId="urn:microsoft.com/office/officeart/2008/layout/VerticalCurvedList"/>
    <dgm:cxn modelId="{B130E494-A349-4002-8496-D42C1B7D22BD}" type="presParOf" srcId="{2CBA2571-3A0A-4AB5-AE73-6CE5570D315C}" destId="{038906BF-9BA4-41B9-85E6-C901020A783C}" srcOrd="6" destOrd="0" presId="urn:microsoft.com/office/officeart/2008/layout/VerticalCurvedList"/>
    <dgm:cxn modelId="{6620CD47-C833-4181-B21A-4F355CE8BC53}" type="presParOf" srcId="{038906BF-9BA4-41B9-85E6-C901020A783C}" destId="{2F0C3C6F-6DCA-4D9D-B3D7-6AAE9BFF66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家長會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學校的助手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CF837A9A-52A4-48A1-A772-8744ECC95375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社區廟宇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文化的推手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企業贊助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奇美實業、奇美博物館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概念行銷、校長積極增取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43209C85-336B-4090-8293-CB69953BE098}" type="pres">
      <dgm:prSet presAssocID="{4376A185-B974-4B20-B557-34CD09E3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A2571-3A0A-4AB5-AE73-6CE5570D315C}" type="pres">
      <dgm:prSet presAssocID="{4376A185-B974-4B20-B557-34CD09E3D6D0}" presName="Name1" presStyleCnt="0"/>
      <dgm:spPr/>
    </dgm:pt>
    <dgm:pt modelId="{C04EA57D-DCDC-4C02-A57F-72AB7B3A896D}" type="pres">
      <dgm:prSet presAssocID="{4376A185-B974-4B20-B557-34CD09E3D6D0}" presName="cycle" presStyleCnt="0"/>
      <dgm:spPr/>
    </dgm:pt>
    <dgm:pt modelId="{35649E56-2F5D-4D31-90A5-783738A35148}" type="pres">
      <dgm:prSet presAssocID="{4376A185-B974-4B20-B557-34CD09E3D6D0}" presName="srcNode" presStyleLbl="node1" presStyleIdx="0" presStyleCnt="4"/>
      <dgm:spPr/>
    </dgm:pt>
    <dgm:pt modelId="{268F9EF3-6D42-4F14-BD10-43D29041AAF1}" type="pres">
      <dgm:prSet presAssocID="{4376A185-B974-4B20-B557-34CD09E3D6D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3C3CE11-FD45-44F4-A93D-3B95DEF8B6D2}" type="pres">
      <dgm:prSet presAssocID="{4376A185-B974-4B20-B557-34CD09E3D6D0}" presName="extraNode" presStyleLbl="node1" presStyleIdx="0" presStyleCnt="4"/>
      <dgm:spPr/>
    </dgm:pt>
    <dgm:pt modelId="{2D4139CE-45D4-484B-AF9F-712FE35833C5}" type="pres">
      <dgm:prSet presAssocID="{4376A185-B974-4B20-B557-34CD09E3D6D0}" presName="dstNode" presStyleLbl="node1" presStyleIdx="0" presStyleCnt="4"/>
      <dgm:spPr/>
    </dgm:pt>
    <dgm:pt modelId="{BABCFB3F-0C9D-435D-AF9F-11E3BB96EC48}" type="pres">
      <dgm:prSet presAssocID="{9803272C-0EF1-4AEE-B785-9569FE715DC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9062E-D44F-44EA-868E-02F97C03529B}" type="pres">
      <dgm:prSet presAssocID="{9803272C-0EF1-4AEE-B785-9569FE715DC8}" presName="accent_1" presStyleCnt="0"/>
      <dgm:spPr/>
    </dgm:pt>
    <dgm:pt modelId="{6262A218-7CC6-451F-B4B3-C7F9FB325567}" type="pres">
      <dgm:prSet presAssocID="{9803272C-0EF1-4AEE-B785-9569FE715DC8}" presName="accentRepeatNode" presStyleLbl="solidFgAcc1" presStyleIdx="0" presStyleCnt="4"/>
      <dgm:spPr/>
    </dgm:pt>
    <dgm:pt modelId="{794AD1AA-72B0-405F-B0ED-4763EAC17CFD}" type="pres">
      <dgm:prSet presAssocID="{CF837A9A-52A4-48A1-A772-8744ECC953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F19D4E-0921-438C-990F-A32FB835CD2C}" type="pres">
      <dgm:prSet presAssocID="{CF837A9A-52A4-48A1-A772-8744ECC95375}" presName="accent_2" presStyleCnt="0"/>
      <dgm:spPr/>
    </dgm:pt>
    <dgm:pt modelId="{9A899BF1-38DD-485D-9005-426012F85686}" type="pres">
      <dgm:prSet presAssocID="{CF837A9A-52A4-48A1-A772-8744ECC95375}" presName="accentRepeatNode" presStyleLbl="solidFgAcc1" presStyleIdx="1" presStyleCnt="4"/>
      <dgm:spPr/>
    </dgm:pt>
    <dgm:pt modelId="{9BC97507-B56E-4CBE-9A12-247DBC522BC5}" type="pres">
      <dgm:prSet presAssocID="{ACB8ECE8-B7D6-43FD-9D8D-A35A6EBDC25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906BF-9BA4-41B9-85E6-C901020A783C}" type="pres">
      <dgm:prSet presAssocID="{ACB8ECE8-B7D6-43FD-9D8D-A35A6EBDC258}" presName="accent_3" presStyleCnt="0"/>
      <dgm:spPr/>
    </dgm:pt>
    <dgm:pt modelId="{2F0C3C6F-6DCA-4D9D-B3D7-6AAE9BFF665F}" type="pres">
      <dgm:prSet presAssocID="{ACB8ECE8-B7D6-43FD-9D8D-A35A6EBDC258}" presName="accentRepeatNode" presStyleLbl="solidFgAcc1" presStyleIdx="2" presStyleCnt="4"/>
      <dgm:spPr/>
    </dgm:pt>
    <dgm:pt modelId="{D0A01CF3-5A56-406C-A4CD-58E3E2E68AE6}" type="pres">
      <dgm:prSet presAssocID="{373CA2F5-3C7E-49DD-8FF1-463B42EA808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4C3F28-5C06-4D30-AC66-155DE10201C5}" type="pres">
      <dgm:prSet presAssocID="{373CA2F5-3C7E-49DD-8FF1-463B42EA8089}" presName="accent_4" presStyleCnt="0"/>
      <dgm:spPr/>
    </dgm:pt>
    <dgm:pt modelId="{56956888-21AB-4343-8C5C-3A52F432FF4C}" type="pres">
      <dgm:prSet presAssocID="{373CA2F5-3C7E-49DD-8FF1-463B42EA8089}" presName="accentRepeatNode" presStyleLbl="solidFgAcc1" presStyleIdx="3" presStyleCnt="4"/>
      <dgm:spPr/>
    </dgm:pt>
  </dgm:ptLst>
  <dgm:cxnLst>
    <dgm:cxn modelId="{19A06C5B-A344-4035-B7C2-9AEFFC5173CF}" srcId="{4376A185-B974-4B20-B557-34CD09E3D6D0}" destId="{373CA2F5-3C7E-49DD-8FF1-463B42EA8089}" srcOrd="3" destOrd="0" parTransId="{30889547-A431-4115-8949-8FA62A28E2B0}" sibTransId="{64841F4D-462A-47A1-ADB7-FD11A2B79721}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77C2B25A-E63C-4376-98F5-C95051FDFD27}" type="presOf" srcId="{4376A185-B974-4B20-B557-34CD09E3D6D0}" destId="{43209C85-336B-4090-8293-CB69953BE098}" srcOrd="0" destOrd="0" presId="urn:microsoft.com/office/officeart/2008/layout/VerticalCurvedList"/>
    <dgm:cxn modelId="{431900F3-4378-4834-95A2-ADC45B035E3C}" type="presOf" srcId="{373CA2F5-3C7E-49DD-8FF1-463B42EA8089}" destId="{D0A01CF3-5A56-406C-A4CD-58E3E2E68AE6}" srcOrd="0" destOrd="0" presId="urn:microsoft.com/office/officeart/2008/layout/VerticalCurvedList"/>
    <dgm:cxn modelId="{8C82E612-EBD7-41E5-B52B-35D07CC4A11F}" type="presOf" srcId="{ACB8ECE8-B7D6-43FD-9D8D-A35A6EBDC258}" destId="{9BC97507-B56E-4CBE-9A12-247DBC522BC5}" srcOrd="0" destOrd="0" presId="urn:microsoft.com/office/officeart/2008/layout/VerticalCurvedList"/>
    <dgm:cxn modelId="{CC7BC7DE-BAAA-4314-8DF5-BA2FCF5D0520}" type="presOf" srcId="{CF837A9A-52A4-48A1-A772-8744ECC95375}" destId="{794AD1AA-72B0-405F-B0ED-4763EAC17CFD}" srcOrd="0" destOrd="0" presId="urn:microsoft.com/office/officeart/2008/layout/VerticalCurvedList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82CF0CE9-0321-4E27-9201-75D1498405CF}" type="presOf" srcId="{9803272C-0EF1-4AEE-B785-9569FE715DC8}" destId="{BABCFB3F-0C9D-435D-AF9F-11E3BB96EC48}" srcOrd="0" destOrd="0" presId="urn:microsoft.com/office/officeart/2008/layout/VerticalCurvedList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BDE883AE-3AF3-4C13-A225-6240F2796C40}" type="presOf" srcId="{8CD4EFC5-5FE9-4C7E-A677-E6648CE97A2F}" destId="{268F9EF3-6D42-4F14-BD10-43D29041AAF1}" srcOrd="0" destOrd="0" presId="urn:microsoft.com/office/officeart/2008/layout/VerticalCurvedList"/>
    <dgm:cxn modelId="{FAB198A8-3D14-48D0-93E2-FC16567F5ADA}" type="presParOf" srcId="{43209C85-336B-4090-8293-CB69953BE098}" destId="{2CBA2571-3A0A-4AB5-AE73-6CE5570D315C}" srcOrd="0" destOrd="0" presId="urn:microsoft.com/office/officeart/2008/layout/VerticalCurvedList"/>
    <dgm:cxn modelId="{ACAEFF99-2DD6-4862-91F2-930A8332482E}" type="presParOf" srcId="{2CBA2571-3A0A-4AB5-AE73-6CE5570D315C}" destId="{C04EA57D-DCDC-4C02-A57F-72AB7B3A896D}" srcOrd="0" destOrd="0" presId="urn:microsoft.com/office/officeart/2008/layout/VerticalCurvedList"/>
    <dgm:cxn modelId="{DBD4F8C8-1FF4-4F0E-9E5D-C3CD332DD59F}" type="presParOf" srcId="{C04EA57D-DCDC-4C02-A57F-72AB7B3A896D}" destId="{35649E56-2F5D-4D31-90A5-783738A35148}" srcOrd="0" destOrd="0" presId="urn:microsoft.com/office/officeart/2008/layout/VerticalCurvedList"/>
    <dgm:cxn modelId="{904F1C84-3664-4F61-8017-BA47D32030DF}" type="presParOf" srcId="{C04EA57D-DCDC-4C02-A57F-72AB7B3A896D}" destId="{268F9EF3-6D42-4F14-BD10-43D29041AAF1}" srcOrd="1" destOrd="0" presId="urn:microsoft.com/office/officeart/2008/layout/VerticalCurvedList"/>
    <dgm:cxn modelId="{D8FBD025-C60E-4B85-801E-C90BDE32E767}" type="presParOf" srcId="{C04EA57D-DCDC-4C02-A57F-72AB7B3A896D}" destId="{23C3CE11-FD45-44F4-A93D-3B95DEF8B6D2}" srcOrd="2" destOrd="0" presId="urn:microsoft.com/office/officeart/2008/layout/VerticalCurvedList"/>
    <dgm:cxn modelId="{9950D92B-308C-4DE3-8BFE-6E35BEEDB42D}" type="presParOf" srcId="{C04EA57D-DCDC-4C02-A57F-72AB7B3A896D}" destId="{2D4139CE-45D4-484B-AF9F-712FE35833C5}" srcOrd="3" destOrd="0" presId="urn:microsoft.com/office/officeart/2008/layout/VerticalCurvedList"/>
    <dgm:cxn modelId="{74A33884-82EC-4D80-88A7-C70FA8CDBFBF}" type="presParOf" srcId="{2CBA2571-3A0A-4AB5-AE73-6CE5570D315C}" destId="{BABCFB3F-0C9D-435D-AF9F-11E3BB96EC48}" srcOrd="1" destOrd="0" presId="urn:microsoft.com/office/officeart/2008/layout/VerticalCurvedList"/>
    <dgm:cxn modelId="{6BF73129-9834-4240-A2E9-4B1A0A581C3E}" type="presParOf" srcId="{2CBA2571-3A0A-4AB5-AE73-6CE5570D315C}" destId="{CEB9062E-D44F-44EA-868E-02F97C03529B}" srcOrd="2" destOrd="0" presId="urn:microsoft.com/office/officeart/2008/layout/VerticalCurvedList"/>
    <dgm:cxn modelId="{505B1554-C4A9-419E-B912-1F4BD0333B0F}" type="presParOf" srcId="{CEB9062E-D44F-44EA-868E-02F97C03529B}" destId="{6262A218-7CC6-451F-B4B3-C7F9FB325567}" srcOrd="0" destOrd="0" presId="urn:microsoft.com/office/officeart/2008/layout/VerticalCurvedList"/>
    <dgm:cxn modelId="{7CB4D003-6864-4591-B247-0DB8476464D8}" type="presParOf" srcId="{2CBA2571-3A0A-4AB5-AE73-6CE5570D315C}" destId="{794AD1AA-72B0-405F-B0ED-4763EAC17CFD}" srcOrd="3" destOrd="0" presId="urn:microsoft.com/office/officeart/2008/layout/VerticalCurvedList"/>
    <dgm:cxn modelId="{183A4C2C-2C99-4742-8967-5BC67EB43E3D}" type="presParOf" srcId="{2CBA2571-3A0A-4AB5-AE73-6CE5570D315C}" destId="{A5F19D4E-0921-438C-990F-A32FB835CD2C}" srcOrd="4" destOrd="0" presId="urn:microsoft.com/office/officeart/2008/layout/VerticalCurvedList"/>
    <dgm:cxn modelId="{237C3966-B7A3-4196-B967-FCC72124720C}" type="presParOf" srcId="{A5F19D4E-0921-438C-990F-A32FB835CD2C}" destId="{9A899BF1-38DD-485D-9005-426012F85686}" srcOrd="0" destOrd="0" presId="urn:microsoft.com/office/officeart/2008/layout/VerticalCurvedList"/>
    <dgm:cxn modelId="{1962BEF8-955C-44A8-B34C-C9B255E4E984}" type="presParOf" srcId="{2CBA2571-3A0A-4AB5-AE73-6CE5570D315C}" destId="{9BC97507-B56E-4CBE-9A12-247DBC522BC5}" srcOrd="5" destOrd="0" presId="urn:microsoft.com/office/officeart/2008/layout/VerticalCurvedList"/>
    <dgm:cxn modelId="{560B63F9-9D38-4267-BD8D-60049C662C60}" type="presParOf" srcId="{2CBA2571-3A0A-4AB5-AE73-6CE5570D315C}" destId="{038906BF-9BA4-41B9-85E6-C901020A783C}" srcOrd="6" destOrd="0" presId="urn:microsoft.com/office/officeart/2008/layout/VerticalCurvedList"/>
    <dgm:cxn modelId="{A8D6814C-15D5-43D0-837F-D74A84577FC8}" type="presParOf" srcId="{038906BF-9BA4-41B9-85E6-C901020A783C}" destId="{2F0C3C6F-6DCA-4D9D-B3D7-6AAE9BFF665F}" srcOrd="0" destOrd="0" presId="urn:microsoft.com/office/officeart/2008/layout/VerticalCurvedList"/>
    <dgm:cxn modelId="{80B47E89-E835-4854-BED6-87BC4D9F37EA}" type="presParOf" srcId="{2CBA2571-3A0A-4AB5-AE73-6CE5570D315C}" destId="{D0A01CF3-5A56-406C-A4CD-58E3E2E68AE6}" srcOrd="7" destOrd="0" presId="urn:microsoft.com/office/officeart/2008/layout/VerticalCurvedList"/>
    <dgm:cxn modelId="{8CE3FC56-DBA1-4EDB-A277-FAD317BFA525}" type="presParOf" srcId="{2CBA2571-3A0A-4AB5-AE73-6CE5570D315C}" destId="{0F4C3F28-5C06-4D30-AC66-155DE10201C5}" srcOrd="8" destOrd="0" presId="urn:microsoft.com/office/officeart/2008/layout/VerticalCurvedList"/>
    <dgm:cxn modelId="{86CDAE12-C420-4A15-8F01-0774D7FE1573}" type="presParOf" srcId="{0F4C3F28-5C06-4D30-AC66-155DE10201C5}" destId="{56956888-21AB-4343-8C5C-3A52F432FF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85FBF0-910D-4157-A2B1-37449EA162DC}" type="doc">
      <dgm:prSet loTypeId="urn:microsoft.com/office/officeart/2005/8/layout/chevron2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2D0CF6BB-FDAD-4D5B-B673-773E41C0620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latin typeface="標楷體" pitchFamily="65" charset="-120"/>
            <a:ea typeface="標楷體" pitchFamily="65" charset="-120"/>
          </a:endParaRPr>
        </a:p>
      </dgm:t>
    </dgm:pt>
    <dgm:pt modelId="{81E95B40-A02C-4C3B-859B-EFF3CB186062}" type="par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E4652D-E168-41AF-9623-787D7E858CC5}" type="sib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6280FC6-7B3C-4F8A-A786-DA4C79E41FF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增進學生學習興趣</a:t>
          </a:r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0A637DC-1CC9-4046-ABE9-1C68D8B56C76}" type="par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20D956A-991D-40BF-BADC-FD1427F29C0F}" type="sib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10F1B5A-B6DB-4C50-A1F5-B712773580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E8DD332-5289-495E-9AC9-ABFC5CFFDA01}" type="par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25255BB-6D48-47A9-970A-E9FD8A6A6870}" type="sib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10FC5B2-C29B-4CBB-BD7C-F5C6EACF8B3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提供另一種教學與學習模式</a:t>
          </a:r>
          <a:endParaRPr lang="zh-TW" alt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1D2DC2E-92C3-4FDF-B362-8A3D14B55E2A}" type="par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AFC345E-AD9F-416B-8E74-8756A166E1A9}" type="sib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FE5CC9F-0FBF-4CE1-9123-4CD9F5C957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6D8A2FE-4736-4F41-839F-6C48F1863CDB}" type="par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6FE1159-B72D-4FBD-AD00-995C3081876B}" type="sib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0559146-2041-4698-974D-8255B6052B4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自然開口說英語</a:t>
          </a:r>
          <a:endParaRPr lang="zh-TW" alt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F3C6E7C-DD11-475A-B90D-FFE592EC52C1}" type="par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FEAD71F-F10F-42EB-BBD7-50F599DD462C}" type="sib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4641EB4-BBC2-45E9-92D3-3BDF040B45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4DE5049-B086-4776-9946-E40E9CFB9F81}" type="par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72FCBEE-0583-4042-A66A-0637FE357A2E}" type="sib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8DA591-90C2-4B9D-BA9C-E4C06F7E7220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符合生活化及在地化的課程內容</a:t>
          </a:r>
          <a:endParaRPr lang="fr-CA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EB833B4-572D-42E8-AD56-C617C9A497F3}" type="par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8F18785-4EC6-4854-B92D-4088F57AE6E6}" type="sib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DD2CB03-3BBD-4CE7-87B0-1345433AAB60}" type="pres">
      <dgm:prSet presAssocID="{2D85FBF0-910D-4157-A2B1-37449EA162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67A8DF-FCD3-4191-A624-12585B2299C1}" type="pres">
      <dgm:prSet presAssocID="{2D0CF6BB-FDAD-4D5B-B673-773E41C0620E}" presName="composite" presStyleCnt="0"/>
      <dgm:spPr/>
      <dgm:t>
        <a:bodyPr/>
        <a:lstStyle/>
        <a:p>
          <a:endParaRPr lang="zh-TW" altLang="en-US"/>
        </a:p>
      </dgm:t>
    </dgm:pt>
    <dgm:pt modelId="{C641CF52-AAFB-46AA-8879-7298B31E9182}" type="pres">
      <dgm:prSet presAssocID="{2D0CF6BB-FDAD-4D5B-B673-773E41C0620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7311C-8FB7-4D16-BD1E-A0F81B695BEA}" type="pres">
      <dgm:prSet presAssocID="{2D0CF6BB-FDAD-4D5B-B673-773E41C0620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BC3C9-E2EA-4F1C-AC59-E6C81A59406A}" type="pres">
      <dgm:prSet presAssocID="{CFE4652D-E168-41AF-9623-787D7E858CC5}" presName="sp" presStyleCnt="0"/>
      <dgm:spPr/>
      <dgm:t>
        <a:bodyPr/>
        <a:lstStyle/>
        <a:p>
          <a:endParaRPr lang="zh-TW" altLang="en-US"/>
        </a:p>
      </dgm:t>
    </dgm:pt>
    <dgm:pt modelId="{87EE9144-FFDC-41B2-B408-66BD0E5EAFF7}" type="pres">
      <dgm:prSet presAssocID="{710F1B5A-B6DB-4C50-A1F5-B71277358063}" presName="composite" presStyleCnt="0"/>
      <dgm:spPr/>
      <dgm:t>
        <a:bodyPr/>
        <a:lstStyle/>
        <a:p>
          <a:endParaRPr lang="zh-TW" altLang="en-US"/>
        </a:p>
      </dgm:t>
    </dgm:pt>
    <dgm:pt modelId="{DCD3E141-E665-4FBD-9E16-CB96EAAECD22}" type="pres">
      <dgm:prSet presAssocID="{710F1B5A-B6DB-4C50-A1F5-B712773580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A490E-C5AB-4115-A0C4-21F4CB1E8B88}" type="pres">
      <dgm:prSet presAssocID="{710F1B5A-B6DB-4C50-A1F5-B71277358063}" presName="descendantText" presStyleLbl="alignAcc1" presStyleIdx="1" presStyleCnt="4" custLinFactNeighborX="1408" custLinFactNeighborY="22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9CBC8-BD86-4B9F-AD13-FDF63559152A}" type="pres">
      <dgm:prSet presAssocID="{A25255BB-6D48-47A9-970A-E9FD8A6A6870}" presName="sp" presStyleCnt="0"/>
      <dgm:spPr/>
      <dgm:t>
        <a:bodyPr/>
        <a:lstStyle/>
        <a:p>
          <a:endParaRPr lang="zh-TW" altLang="en-US"/>
        </a:p>
      </dgm:t>
    </dgm:pt>
    <dgm:pt modelId="{2ACD068B-03A9-4E5B-8C19-7849AA9BC691}" type="pres">
      <dgm:prSet presAssocID="{1FE5CC9F-0FBF-4CE1-9123-4CD9F5C95772}" presName="composite" presStyleCnt="0"/>
      <dgm:spPr/>
      <dgm:t>
        <a:bodyPr/>
        <a:lstStyle/>
        <a:p>
          <a:endParaRPr lang="zh-TW" altLang="en-US"/>
        </a:p>
      </dgm:t>
    </dgm:pt>
    <dgm:pt modelId="{92E35A64-D410-444D-9942-36284B85AD14}" type="pres">
      <dgm:prSet presAssocID="{1FE5CC9F-0FBF-4CE1-9123-4CD9F5C957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12392-2A99-48E5-A510-E0B6D619658C}" type="pres">
      <dgm:prSet presAssocID="{1FE5CC9F-0FBF-4CE1-9123-4CD9F5C957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0B25AD-56F8-40CA-B881-24617B60EDF3}" type="pres">
      <dgm:prSet presAssocID="{A6FE1159-B72D-4FBD-AD00-995C3081876B}" presName="sp" presStyleCnt="0"/>
      <dgm:spPr/>
      <dgm:t>
        <a:bodyPr/>
        <a:lstStyle/>
        <a:p>
          <a:endParaRPr lang="zh-TW" altLang="en-US"/>
        </a:p>
      </dgm:t>
    </dgm:pt>
    <dgm:pt modelId="{51B890B2-3999-4349-B5A5-C568EC673233}" type="pres">
      <dgm:prSet presAssocID="{64641EB4-BBC2-45E9-92D3-3BDF040B451E}" presName="composite" presStyleCnt="0"/>
      <dgm:spPr/>
      <dgm:t>
        <a:bodyPr/>
        <a:lstStyle/>
        <a:p>
          <a:endParaRPr lang="zh-TW" altLang="en-US"/>
        </a:p>
      </dgm:t>
    </dgm:pt>
    <dgm:pt modelId="{C0CA7E18-9B09-4E6E-9791-56ED56FF65B2}" type="pres">
      <dgm:prSet presAssocID="{64641EB4-BBC2-45E9-92D3-3BDF040B451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39FA60-4C27-47A6-9061-733E51DEBD49}" type="pres">
      <dgm:prSet presAssocID="{64641EB4-BBC2-45E9-92D3-3BDF040B451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A0D0F7-D28C-43C7-9BBD-DD4C6A1F9EC6}" type="presOf" srcId="{710F1B5A-B6DB-4C50-A1F5-B71277358063}" destId="{DCD3E141-E665-4FBD-9E16-CB96EAAECD22}" srcOrd="0" destOrd="0" presId="urn:microsoft.com/office/officeart/2005/8/layout/chevron2"/>
    <dgm:cxn modelId="{2D9CE49D-E4CD-420D-84E0-0D239373D0A5}" type="presOf" srcId="{408DA591-90C2-4B9D-BA9C-E4C06F7E7220}" destId="{2F39FA60-4C27-47A6-9061-733E51DEBD49}" srcOrd="0" destOrd="0" presId="urn:microsoft.com/office/officeart/2005/8/layout/chevron2"/>
    <dgm:cxn modelId="{96ADDE11-50A8-4383-92DD-EF4648BAF57C}" type="presOf" srcId="{36280FC6-7B3C-4F8A-A786-DA4C79E41FF7}" destId="{BCF7311C-8FB7-4D16-BD1E-A0F81B695BEA}" srcOrd="0" destOrd="0" presId="urn:microsoft.com/office/officeart/2005/8/layout/chevron2"/>
    <dgm:cxn modelId="{FDC46EB6-D3E4-486B-A30D-501DD2E33201}" type="presOf" srcId="{E10FC5B2-C29B-4CBB-BD7C-F5C6EACF8B33}" destId="{FE4A490E-C5AB-4115-A0C4-21F4CB1E8B88}" srcOrd="0" destOrd="0" presId="urn:microsoft.com/office/officeart/2005/8/layout/chevron2"/>
    <dgm:cxn modelId="{9A4D4937-4E5F-44C2-9314-3D36290A7B6B}" type="presOf" srcId="{2D0CF6BB-FDAD-4D5B-B673-773E41C0620E}" destId="{C641CF52-AAFB-46AA-8879-7298B31E9182}" srcOrd="0" destOrd="0" presId="urn:microsoft.com/office/officeart/2005/8/layout/chevron2"/>
    <dgm:cxn modelId="{E60BE9DA-BD02-450B-8391-45A37B4CFCAB}" type="presOf" srcId="{2D85FBF0-910D-4157-A2B1-37449EA162DC}" destId="{9DD2CB03-3BBD-4CE7-87B0-1345433AAB60}" srcOrd="0" destOrd="0" presId="urn:microsoft.com/office/officeart/2005/8/layout/chevron2"/>
    <dgm:cxn modelId="{136473DC-48C4-47E8-9DC3-85E679714218}" srcId="{2D85FBF0-910D-4157-A2B1-37449EA162DC}" destId="{64641EB4-BBC2-45E9-92D3-3BDF040B451E}" srcOrd="3" destOrd="0" parTransId="{B4DE5049-B086-4776-9946-E40E9CFB9F81}" sibTransId="{C72FCBEE-0583-4042-A66A-0637FE357A2E}"/>
    <dgm:cxn modelId="{A33AE98E-E6D6-4446-9B8D-CE950E0E85EE}" srcId="{2D85FBF0-910D-4157-A2B1-37449EA162DC}" destId="{2D0CF6BB-FDAD-4D5B-B673-773E41C0620E}" srcOrd="0" destOrd="0" parTransId="{81E95B40-A02C-4C3B-859B-EFF3CB186062}" sibTransId="{CFE4652D-E168-41AF-9623-787D7E858CC5}"/>
    <dgm:cxn modelId="{57B6F055-C90A-4B2B-A319-5334808CD6C4}" srcId="{64641EB4-BBC2-45E9-92D3-3BDF040B451E}" destId="{408DA591-90C2-4B9D-BA9C-E4C06F7E7220}" srcOrd="0" destOrd="0" parTransId="{1EB833B4-572D-42E8-AD56-C617C9A497F3}" sibTransId="{08F18785-4EC6-4854-B92D-4088F57AE6E6}"/>
    <dgm:cxn modelId="{E36E3403-A3C7-4C7F-AE0E-A3B4FC4AAAAC}" srcId="{2D85FBF0-910D-4157-A2B1-37449EA162DC}" destId="{710F1B5A-B6DB-4C50-A1F5-B71277358063}" srcOrd="1" destOrd="0" parTransId="{8E8DD332-5289-495E-9AC9-ABFC5CFFDA01}" sibTransId="{A25255BB-6D48-47A9-970A-E9FD8A6A6870}"/>
    <dgm:cxn modelId="{6CCA391A-0CBE-4FE1-91DD-FB941178D378}" srcId="{710F1B5A-B6DB-4C50-A1F5-B71277358063}" destId="{E10FC5B2-C29B-4CBB-BD7C-F5C6EACF8B33}" srcOrd="0" destOrd="0" parTransId="{B1D2DC2E-92C3-4FDF-B362-8A3D14B55E2A}" sibTransId="{DAFC345E-AD9F-416B-8E74-8756A166E1A9}"/>
    <dgm:cxn modelId="{7EDF6EC5-B209-4F95-9E7A-C5163B0D756A}" type="presOf" srcId="{F0559146-2041-4698-974D-8255B6052B43}" destId="{EC112392-2A99-48E5-A510-E0B6D619658C}" srcOrd="0" destOrd="0" presId="urn:microsoft.com/office/officeart/2005/8/layout/chevron2"/>
    <dgm:cxn modelId="{745A27D2-EAB0-429E-97D3-3E11493AD3DA}" srcId="{1FE5CC9F-0FBF-4CE1-9123-4CD9F5C95772}" destId="{F0559146-2041-4698-974D-8255B6052B43}" srcOrd="0" destOrd="0" parTransId="{9F3C6E7C-DD11-475A-B90D-FFE592EC52C1}" sibTransId="{EFEAD71F-F10F-42EB-BBD7-50F599DD462C}"/>
    <dgm:cxn modelId="{8C1EA320-A4C1-4848-B715-6EA8BBA7D693}" type="presOf" srcId="{64641EB4-BBC2-45E9-92D3-3BDF040B451E}" destId="{C0CA7E18-9B09-4E6E-9791-56ED56FF65B2}" srcOrd="0" destOrd="0" presId="urn:microsoft.com/office/officeart/2005/8/layout/chevron2"/>
    <dgm:cxn modelId="{E6D1739C-F778-4FAE-8913-33D23BFA399E}" srcId="{2D0CF6BB-FDAD-4D5B-B673-773E41C0620E}" destId="{36280FC6-7B3C-4F8A-A786-DA4C79E41FF7}" srcOrd="0" destOrd="0" parTransId="{30A637DC-1CC9-4046-ABE9-1C68D8B56C76}" sibTransId="{120D956A-991D-40BF-BADC-FD1427F29C0F}"/>
    <dgm:cxn modelId="{31574E1A-A693-41E2-87BC-3A04DCFACF1D}" srcId="{2D85FBF0-910D-4157-A2B1-37449EA162DC}" destId="{1FE5CC9F-0FBF-4CE1-9123-4CD9F5C95772}" srcOrd="2" destOrd="0" parTransId="{B6D8A2FE-4736-4F41-839F-6C48F1863CDB}" sibTransId="{A6FE1159-B72D-4FBD-AD00-995C3081876B}"/>
    <dgm:cxn modelId="{DC070DA6-526E-456C-B8DA-F3793994546C}" type="presOf" srcId="{1FE5CC9F-0FBF-4CE1-9123-4CD9F5C95772}" destId="{92E35A64-D410-444D-9942-36284B85AD14}" srcOrd="0" destOrd="0" presId="urn:microsoft.com/office/officeart/2005/8/layout/chevron2"/>
    <dgm:cxn modelId="{1EE5DB10-CD57-4EEE-ADBB-0AA4405FF43C}" type="presParOf" srcId="{9DD2CB03-3BBD-4CE7-87B0-1345433AAB60}" destId="{4567A8DF-FCD3-4191-A624-12585B2299C1}" srcOrd="0" destOrd="0" presId="urn:microsoft.com/office/officeart/2005/8/layout/chevron2"/>
    <dgm:cxn modelId="{E171F2B3-F7F9-4C43-A78D-808A68457252}" type="presParOf" srcId="{4567A8DF-FCD3-4191-A624-12585B2299C1}" destId="{C641CF52-AAFB-46AA-8879-7298B31E9182}" srcOrd="0" destOrd="0" presId="urn:microsoft.com/office/officeart/2005/8/layout/chevron2"/>
    <dgm:cxn modelId="{B84E4C7B-DE5A-47BF-AE09-01C638E51256}" type="presParOf" srcId="{4567A8DF-FCD3-4191-A624-12585B2299C1}" destId="{BCF7311C-8FB7-4D16-BD1E-A0F81B695BEA}" srcOrd="1" destOrd="0" presId="urn:microsoft.com/office/officeart/2005/8/layout/chevron2"/>
    <dgm:cxn modelId="{675E5690-5761-46BE-9FC7-458EC58A424E}" type="presParOf" srcId="{9DD2CB03-3BBD-4CE7-87B0-1345433AAB60}" destId="{454BC3C9-E2EA-4F1C-AC59-E6C81A59406A}" srcOrd="1" destOrd="0" presId="urn:microsoft.com/office/officeart/2005/8/layout/chevron2"/>
    <dgm:cxn modelId="{55CDD3DC-143D-4962-99EE-82F7DE8BB706}" type="presParOf" srcId="{9DD2CB03-3BBD-4CE7-87B0-1345433AAB60}" destId="{87EE9144-FFDC-41B2-B408-66BD0E5EAFF7}" srcOrd="2" destOrd="0" presId="urn:microsoft.com/office/officeart/2005/8/layout/chevron2"/>
    <dgm:cxn modelId="{83373F74-6387-4DCE-BF2B-544955FFFB2C}" type="presParOf" srcId="{87EE9144-FFDC-41B2-B408-66BD0E5EAFF7}" destId="{DCD3E141-E665-4FBD-9E16-CB96EAAECD22}" srcOrd="0" destOrd="0" presId="urn:microsoft.com/office/officeart/2005/8/layout/chevron2"/>
    <dgm:cxn modelId="{E6BA7796-85FB-4329-A0D4-3409AF5A0968}" type="presParOf" srcId="{87EE9144-FFDC-41B2-B408-66BD0E5EAFF7}" destId="{FE4A490E-C5AB-4115-A0C4-21F4CB1E8B88}" srcOrd="1" destOrd="0" presId="urn:microsoft.com/office/officeart/2005/8/layout/chevron2"/>
    <dgm:cxn modelId="{BC6A7052-0C74-42C2-A583-6AEAA2B93FC6}" type="presParOf" srcId="{9DD2CB03-3BBD-4CE7-87B0-1345433AAB60}" destId="{77E9CBC8-BD86-4B9F-AD13-FDF63559152A}" srcOrd="3" destOrd="0" presId="urn:microsoft.com/office/officeart/2005/8/layout/chevron2"/>
    <dgm:cxn modelId="{07BA7296-3713-484D-991E-844C0F5C3CF8}" type="presParOf" srcId="{9DD2CB03-3BBD-4CE7-87B0-1345433AAB60}" destId="{2ACD068B-03A9-4E5B-8C19-7849AA9BC691}" srcOrd="4" destOrd="0" presId="urn:microsoft.com/office/officeart/2005/8/layout/chevron2"/>
    <dgm:cxn modelId="{6BDF33BB-016C-4046-98F9-2B6B0D20CDE4}" type="presParOf" srcId="{2ACD068B-03A9-4E5B-8C19-7849AA9BC691}" destId="{92E35A64-D410-444D-9942-36284B85AD14}" srcOrd="0" destOrd="0" presId="urn:microsoft.com/office/officeart/2005/8/layout/chevron2"/>
    <dgm:cxn modelId="{992843D6-9180-4F07-A9CD-F1E238D9D88C}" type="presParOf" srcId="{2ACD068B-03A9-4E5B-8C19-7849AA9BC691}" destId="{EC112392-2A99-48E5-A510-E0B6D619658C}" srcOrd="1" destOrd="0" presId="urn:microsoft.com/office/officeart/2005/8/layout/chevron2"/>
    <dgm:cxn modelId="{855F39EC-D8A1-4458-8155-0D11FBAB64D7}" type="presParOf" srcId="{9DD2CB03-3BBD-4CE7-87B0-1345433AAB60}" destId="{970B25AD-56F8-40CA-B881-24617B60EDF3}" srcOrd="5" destOrd="0" presId="urn:microsoft.com/office/officeart/2005/8/layout/chevron2"/>
    <dgm:cxn modelId="{2BD159EB-EF83-4FEB-A3FC-461601655840}" type="presParOf" srcId="{9DD2CB03-3BBD-4CE7-87B0-1345433AAB60}" destId="{51B890B2-3999-4349-B5A5-C568EC673233}" srcOrd="6" destOrd="0" presId="urn:microsoft.com/office/officeart/2005/8/layout/chevron2"/>
    <dgm:cxn modelId="{5D76423A-071E-4B24-B3D7-9FEEFE7774F1}" type="presParOf" srcId="{51B890B2-3999-4349-B5A5-C568EC673233}" destId="{C0CA7E18-9B09-4E6E-9791-56ED56FF65B2}" srcOrd="0" destOrd="0" presId="urn:microsoft.com/office/officeart/2005/8/layout/chevron2"/>
    <dgm:cxn modelId="{9D99663B-AE0C-4DD8-8CF0-20194161F148}" type="presParOf" srcId="{51B890B2-3999-4349-B5A5-C568EC673233}" destId="{2F39FA60-4C27-47A6-9061-733E51DEB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/>
      <dgm:t>
        <a:bodyPr/>
        <a:lstStyle/>
        <a:p>
          <a:pPr rtl="0"/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教師專業討論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/>
      <dgm:t>
        <a:bodyPr/>
        <a:lstStyle/>
        <a:p>
          <a:pPr rtl="0"/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課程設計</a:t>
          </a:r>
          <a:r>
            <a:rPr lang="en-US" altLang="zh-TW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—</a:t>
          </a:r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結合現有課程</a:t>
          </a:r>
          <a:r>
            <a:rPr lang="en-US" altLang="zh-TW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ENJOY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/>
      <dgm:t>
        <a:bodyPr/>
        <a:lstStyle/>
        <a:p>
          <a:pPr rtl="0"/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課程檢討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1F7107EF-7E0D-4A6B-9F5D-DB7039536534}">
      <dgm:prSet custT="1"/>
      <dgm:spPr/>
      <dgm:t>
        <a:bodyPr/>
        <a:lstStyle/>
        <a:p>
          <a:pPr rtl="0"/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課程實踐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553F2053-7C54-4CBD-8E5C-DB364D9FDE92}" type="par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D42A993D-7B3D-456C-B001-E98966B6E44C}" type="sib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61756FA5-313E-4354-982E-25E778D206AE}">
      <dgm:prSet custT="1"/>
      <dgm:spPr/>
      <dgm:t>
        <a:bodyPr/>
        <a:lstStyle/>
        <a:p>
          <a:pPr rtl="0"/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課程實踐後修正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DF16D9BE-EAFD-498C-98D3-3B66B25C25AF}" type="parTrans" cxnId="{0F73DFE4-2226-4AD7-96FB-D30FF0DE32C8}">
      <dgm:prSet/>
      <dgm:spPr/>
      <dgm:t>
        <a:bodyPr/>
        <a:lstStyle/>
        <a:p>
          <a:endParaRPr lang="zh-TW" altLang="en-US"/>
        </a:p>
      </dgm:t>
    </dgm:pt>
    <dgm:pt modelId="{9170003F-E096-4F9A-9E73-A978129206B8}" type="sibTrans" cxnId="{0F73DFE4-2226-4AD7-96FB-D30FF0DE32C8}">
      <dgm:prSet/>
      <dgm:spPr/>
      <dgm:t>
        <a:bodyPr/>
        <a:lstStyle/>
        <a:p>
          <a:endParaRPr lang="zh-TW" altLang="en-US"/>
        </a:p>
      </dgm:t>
    </dgm:pt>
    <dgm:pt modelId="{43209C85-336B-4090-8293-CB69953BE098}" type="pres">
      <dgm:prSet presAssocID="{4376A185-B974-4B20-B557-34CD09E3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A2571-3A0A-4AB5-AE73-6CE5570D315C}" type="pres">
      <dgm:prSet presAssocID="{4376A185-B974-4B20-B557-34CD09E3D6D0}" presName="Name1" presStyleCnt="0"/>
      <dgm:spPr/>
    </dgm:pt>
    <dgm:pt modelId="{C04EA57D-DCDC-4C02-A57F-72AB7B3A896D}" type="pres">
      <dgm:prSet presAssocID="{4376A185-B974-4B20-B557-34CD09E3D6D0}" presName="cycle" presStyleCnt="0"/>
      <dgm:spPr/>
    </dgm:pt>
    <dgm:pt modelId="{35649E56-2F5D-4D31-90A5-783738A35148}" type="pres">
      <dgm:prSet presAssocID="{4376A185-B974-4B20-B557-34CD09E3D6D0}" presName="srcNode" presStyleLbl="node1" presStyleIdx="0" presStyleCnt="5"/>
      <dgm:spPr/>
    </dgm:pt>
    <dgm:pt modelId="{268F9EF3-6D42-4F14-BD10-43D29041AAF1}" type="pres">
      <dgm:prSet presAssocID="{4376A185-B974-4B20-B557-34CD09E3D6D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3C3CE11-FD45-44F4-A93D-3B95DEF8B6D2}" type="pres">
      <dgm:prSet presAssocID="{4376A185-B974-4B20-B557-34CD09E3D6D0}" presName="extraNode" presStyleLbl="node1" presStyleIdx="0" presStyleCnt="5"/>
      <dgm:spPr/>
    </dgm:pt>
    <dgm:pt modelId="{2D4139CE-45D4-484B-AF9F-712FE35833C5}" type="pres">
      <dgm:prSet presAssocID="{4376A185-B974-4B20-B557-34CD09E3D6D0}" presName="dstNode" presStyleLbl="node1" presStyleIdx="0" presStyleCnt="5"/>
      <dgm:spPr/>
    </dgm:pt>
    <dgm:pt modelId="{BABCFB3F-0C9D-435D-AF9F-11E3BB96EC48}" type="pres">
      <dgm:prSet presAssocID="{9803272C-0EF1-4AEE-B785-9569FE715DC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9062E-D44F-44EA-868E-02F97C03529B}" type="pres">
      <dgm:prSet presAssocID="{9803272C-0EF1-4AEE-B785-9569FE715DC8}" presName="accent_1" presStyleCnt="0"/>
      <dgm:spPr/>
    </dgm:pt>
    <dgm:pt modelId="{6262A218-7CC6-451F-B4B3-C7F9FB325567}" type="pres">
      <dgm:prSet presAssocID="{9803272C-0EF1-4AEE-B785-9569FE715DC8}" presName="accentRepeatNode" presStyleLbl="solidFgAcc1" presStyleIdx="0" presStyleCnt="5"/>
      <dgm:spPr/>
    </dgm:pt>
    <dgm:pt modelId="{34F94539-C3CA-4B8D-9183-B45B6D888AAA}" type="pres">
      <dgm:prSet presAssocID="{ACB8ECE8-B7D6-43FD-9D8D-A35A6EBDC25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1A783-076A-468A-BC69-F60A54956E1C}" type="pres">
      <dgm:prSet presAssocID="{ACB8ECE8-B7D6-43FD-9D8D-A35A6EBDC258}" presName="accent_2" presStyleCnt="0"/>
      <dgm:spPr/>
    </dgm:pt>
    <dgm:pt modelId="{2F0C3C6F-6DCA-4D9D-B3D7-6AAE9BFF665F}" type="pres">
      <dgm:prSet presAssocID="{ACB8ECE8-B7D6-43FD-9D8D-A35A6EBDC258}" presName="accentRepeatNode" presStyleLbl="solidFgAcc1" presStyleIdx="1" presStyleCnt="5"/>
      <dgm:spPr/>
    </dgm:pt>
    <dgm:pt modelId="{E1B38C70-2C91-4366-BB3A-D0BE7FB98820}" type="pres">
      <dgm:prSet presAssocID="{373CA2F5-3C7E-49DD-8FF1-463B42EA808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E5A8FA-E9C7-4C21-86CA-1D6646EE1935}" type="pres">
      <dgm:prSet presAssocID="{373CA2F5-3C7E-49DD-8FF1-463B42EA8089}" presName="accent_3" presStyleCnt="0"/>
      <dgm:spPr/>
    </dgm:pt>
    <dgm:pt modelId="{56956888-21AB-4343-8C5C-3A52F432FF4C}" type="pres">
      <dgm:prSet presAssocID="{373CA2F5-3C7E-49DD-8FF1-463B42EA8089}" presName="accentRepeatNode" presStyleLbl="solidFgAcc1" presStyleIdx="2" presStyleCnt="5"/>
      <dgm:spPr/>
    </dgm:pt>
    <dgm:pt modelId="{66BBB154-A64B-4837-886F-6043622D0BD2}" type="pres">
      <dgm:prSet presAssocID="{1F7107EF-7E0D-4A6B-9F5D-DB703953653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689710-5A08-48A6-8E48-587E0B943815}" type="pres">
      <dgm:prSet presAssocID="{1F7107EF-7E0D-4A6B-9F5D-DB7039536534}" presName="accent_4" presStyleCnt="0"/>
      <dgm:spPr/>
    </dgm:pt>
    <dgm:pt modelId="{BFECEB29-CEF9-408A-8692-71CB6DE703AA}" type="pres">
      <dgm:prSet presAssocID="{1F7107EF-7E0D-4A6B-9F5D-DB7039536534}" presName="accentRepeatNode" presStyleLbl="solidFgAcc1" presStyleIdx="3" presStyleCnt="5"/>
      <dgm:spPr/>
    </dgm:pt>
    <dgm:pt modelId="{E6177182-A7AA-482A-847C-1924675A614A}" type="pres">
      <dgm:prSet presAssocID="{61756FA5-313E-4354-982E-25E778D206A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698A45-BDFF-4B3C-87EC-CD88DDD8FD04}" type="pres">
      <dgm:prSet presAssocID="{61756FA5-313E-4354-982E-25E778D206AE}" presName="accent_5" presStyleCnt="0"/>
      <dgm:spPr/>
    </dgm:pt>
    <dgm:pt modelId="{66674114-0CC1-4577-A982-B1E7257DF05A}" type="pres">
      <dgm:prSet presAssocID="{61756FA5-313E-4354-982E-25E778D206AE}" presName="accentRepeatNode" presStyleLbl="solidFgAcc1" presStyleIdx="4" presStyleCnt="5"/>
      <dgm:spPr/>
    </dgm:pt>
  </dgm:ptLst>
  <dgm:cxnLst>
    <dgm:cxn modelId="{19A06C5B-A344-4035-B7C2-9AEFFC5173CF}" srcId="{4376A185-B974-4B20-B557-34CD09E3D6D0}" destId="{373CA2F5-3C7E-49DD-8FF1-463B42EA8089}" srcOrd="2" destOrd="0" parTransId="{30889547-A431-4115-8949-8FA62A28E2B0}" sibTransId="{64841F4D-462A-47A1-ADB7-FD11A2B79721}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03750D65-61B0-477B-8F56-747D7BBFA52A}" type="presOf" srcId="{4376A185-B974-4B20-B557-34CD09E3D6D0}" destId="{43209C85-336B-4090-8293-CB69953BE098}" srcOrd="0" destOrd="0" presId="urn:microsoft.com/office/officeart/2008/layout/VerticalCurvedList"/>
    <dgm:cxn modelId="{A40BBCE2-1182-4C21-925C-646B4992B82F}" type="presOf" srcId="{61756FA5-313E-4354-982E-25E778D206AE}" destId="{E6177182-A7AA-482A-847C-1924675A614A}" srcOrd="0" destOrd="0" presId="urn:microsoft.com/office/officeart/2008/layout/VerticalCurvedList"/>
    <dgm:cxn modelId="{11E87414-A97D-4C80-8F67-913E98E50AAD}" srcId="{4376A185-B974-4B20-B557-34CD09E3D6D0}" destId="{1F7107EF-7E0D-4A6B-9F5D-DB7039536534}" srcOrd="3" destOrd="0" parTransId="{553F2053-7C54-4CBD-8E5C-DB364D9FDE92}" sibTransId="{D42A993D-7B3D-456C-B001-E98966B6E44C}"/>
    <dgm:cxn modelId="{98011DF1-F51B-4B0C-8D1F-4BB8C1441B38}" type="presOf" srcId="{9803272C-0EF1-4AEE-B785-9569FE715DC8}" destId="{BABCFB3F-0C9D-435D-AF9F-11E3BB96EC48}" srcOrd="0" destOrd="0" presId="urn:microsoft.com/office/officeart/2008/layout/VerticalCurvedList"/>
    <dgm:cxn modelId="{739F9BF1-A691-49B0-A437-0A42C6514176}" srcId="{4376A185-B974-4B20-B557-34CD09E3D6D0}" destId="{ACB8ECE8-B7D6-43FD-9D8D-A35A6EBDC258}" srcOrd="1" destOrd="0" parTransId="{AEA54FA7-AE12-4EF6-AE0E-1BDCD5EF2A22}" sibTransId="{9248A501-54C4-4985-A651-56530AE8B309}"/>
    <dgm:cxn modelId="{8601DADE-E5A1-4E42-8C4C-BE0C4F0F5FCF}" type="presOf" srcId="{1F7107EF-7E0D-4A6B-9F5D-DB7039536534}" destId="{66BBB154-A64B-4837-886F-6043622D0BD2}" srcOrd="0" destOrd="0" presId="urn:microsoft.com/office/officeart/2008/layout/VerticalCurvedList"/>
    <dgm:cxn modelId="{36627A4D-4858-4016-9A30-3B4A1C775DE0}" type="presOf" srcId="{373CA2F5-3C7E-49DD-8FF1-463B42EA8089}" destId="{E1B38C70-2C91-4366-BB3A-D0BE7FB98820}" srcOrd="0" destOrd="0" presId="urn:microsoft.com/office/officeart/2008/layout/VerticalCurvedList"/>
    <dgm:cxn modelId="{C7928BED-8108-478F-81CA-893283C717F4}" type="presOf" srcId="{8CD4EFC5-5FE9-4C7E-A677-E6648CE97A2F}" destId="{268F9EF3-6D42-4F14-BD10-43D29041AAF1}" srcOrd="0" destOrd="0" presId="urn:microsoft.com/office/officeart/2008/layout/VerticalCurvedList"/>
    <dgm:cxn modelId="{35B91E74-5102-40E1-9B34-9637C2BEA0D0}" type="presOf" srcId="{ACB8ECE8-B7D6-43FD-9D8D-A35A6EBDC258}" destId="{34F94539-C3CA-4B8D-9183-B45B6D888AAA}" srcOrd="0" destOrd="0" presId="urn:microsoft.com/office/officeart/2008/layout/VerticalCurvedList"/>
    <dgm:cxn modelId="{0F73DFE4-2226-4AD7-96FB-D30FF0DE32C8}" srcId="{4376A185-B974-4B20-B557-34CD09E3D6D0}" destId="{61756FA5-313E-4354-982E-25E778D206AE}" srcOrd="4" destOrd="0" parTransId="{DF16D9BE-EAFD-498C-98D3-3B66B25C25AF}" sibTransId="{9170003F-E096-4F9A-9E73-A978129206B8}"/>
    <dgm:cxn modelId="{7CE13FF3-6D3D-4A8A-A8B2-9B17AD0988C6}" type="presParOf" srcId="{43209C85-336B-4090-8293-CB69953BE098}" destId="{2CBA2571-3A0A-4AB5-AE73-6CE5570D315C}" srcOrd="0" destOrd="0" presId="urn:microsoft.com/office/officeart/2008/layout/VerticalCurvedList"/>
    <dgm:cxn modelId="{8CF2D456-F61A-4C14-9FC6-25A4D290AE8F}" type="presParOf" srcId="{2CBA2571-3A0A-4AB5-AE73-6CE5570D315C}" destId="{C04EA57D-DCDC-4C02-A57F-72AB7B3A896D}" srcOrd="0" destOrd="0" presId="urn:microsoft.com/office/officeart/2008/layout/VerticalCurvedList"/>
    <dgm:cxn modelId="{A678B011-13B2-4909-A9EB-0EA0292AD251}" type="presParOf" srcId="{C04EA57D-DCDC-4C02-A57F-72AB7B3A896D}" destId="{35649E56-2F5D-4D31-90A5-783738A35148}" srcOrd="0" destOrd="0" presId="urn:microsoft.com/office/officeart/2008/layout/VerticalCurvedList"/>
    <dgm:cxn modelId="{C2027EBB-0371-4AB1-9B06-5A7965D8BC6B}" type="presParOf" srcId="{C04EA57D-DCDC-4C02-A57F-72AB7B3A896D}" destId="{268F9EF3-6D42-4F14-BD10-43D29041AAF1}" srcOrd="1" destOrd="0" presId="urn:microsoft.com/office/officeart/2008/layout/VerticalCurvedList"/>
    <dgm:cxn modelId="{83677FD2-C200-45DE-AB86-65F94134AFAF}" type="presParOf" srcId="{C04EA57D-DCDC-4C02-A57F-72AB7B3A896D}" destId="{23C3CE11-FD45-44F4-A93D-3B95DEF8B6D2}" srcOrd="2" destOrd="0" presId="urn:microsoft.com/office/officeart/2008/layout/VerticalCurvedList"/>
    <dgm:cxn modelId="{D34E5E40-3445-4C0D-BA37-138E2A46D3B4}" type="presParOf" srcId="{C04EA57D-DCDC-4C02-A57F-72AB7B3A896D}" destId="{2D4139CE-45D4-484B-AF9F-712FE35833C5}" srcOrd="3" destOrd="0" presId="urn:microsoft.com/office/officeart/2008/layout/VerticalCurvedList"/>
    <dgm:cxn modelId="{6175B805-0834-485B-99AD-F9321DBADFE2}" type="presParOf" srcId="{2CBA2571-3A0A-4AB5-AE73-6CE5570D315C}" destId="{BABCFB3F-0C9D-435D-AF9F-11E3BB96EC48}" srcOrd="1" destOrd="0" presId="urn:microsoft.com/office/officeart/2008/layout/VerticalCurvedList"/>
    <dgm:cxn modelId="{7FD189A9-2154-4417-A3DE-5D0CD0D30573}" type="presParOf" srcId="{2CBA2571-3A0A-4AB5-AE73-6CE5570D315C}" destId="{CEB9062E-D44F-44EA-868E-02F97C03529B}" srcOrd="2" destOrd="0" presId="urn:microsoft.com/office/officeart/2008/layout/VerticalCurvedList"/>
    <dgm:cxn modelId="{CA3821E9-21A3-4823-9E2A-0EA69701511E}" type="presParOf" srcId="{CEB9062E-D44F-44EA-868E-02F97C03529B}" destId="{6262A218-7CC6-451F-B4B3-C7F9FB325567}" srcOrd="0" destOrd="0" presId="urn:microsoft.com/office/officeart/2008/layout/VerticalCurvedList"/>
    <dgm:cxn modelId="{493F0A14-0489-44CE-895A-E1C83AE291C7}" type="presParOf" srcId="{2CBA2571-3A0A-4AB5-AE73-6CE5570D315C}" destId="{34F94539-C3CA-4B8D-9183-B45B6D888AAA}" srcOrd="3" destOrd="0" presId="urn:microsoft.com/office/officeart/2008/layout/VerticalCurvedList"/>
    <dgm:cxn modelId="{E9D3A959-85DF-4A3D-9452-C03982448959}" type="presParOf" srcId="{2CBA2571-3A0A-4AB5-AE73-6CE5570D315C}" destId="{B731A783-076A-468A-BC69-F60A54956E1C}" srcOrd="4" destOrd="0" presId="urn:microsoft.com/office/officeart/2008/layout/VerticalCurvedList"/>
    <dgm:cxn modelId="{733395A4-97D6-4828-B44B-3FEE88F62B48}" type="presParOf" srcId="{B731A783-076A-468A-BC69-F60A54956E1C}" destId="{2F0C3C6F-6DCA-4D9D-B3D7-6AAE9BFF665F}" srcOrd="0" destOrd="0" presId="urn:microsoft.com/office/officeart/2008/layout/VerticalCurvedList"/>
    <dgm:cxn modelId="{F410F8BF-BF0C-4294-B04E-7BF30C5CB276}" type="presParOf" srcId="{2CBA2571-3A0A-4AB5-AE73-6CE5570D315C}" destId="{E1B38C70-2C91-4366-BB3A-D0BE7FB98820}" srcOrd="5" destOrd="0" presId="urn:microsoft.com/office/officeart/2008/layout/VerticalCurvedList"/>
    <dgm:cxn modelId="{BA36A3F5-BD0D-4BCA-8D8D-E981EE60B956}" type="presParOf" srcId="{2CBA2571-3A0A-4AB5-AE73-6CE5570D315C}" destId="{43E5A8FA-E9C7-4C21-86CA-1D6646EE1935}" srcOrd="6" destOrd="0" presId="urn:microsoft.com/office/officeart/2008/layout/VerticalCurvedList"/>
    <dgm:cxn modelId="{509662C4-97B4-4DED-8AEF-2EFA8A542B1E}" type="presParOf" srcId="{43E5A8FA-E9C7-4C21-86CA-1D6646EE1935}" destId="{56956888-21AB-4343-8C5C-3A52F432FF4C}" srcOrd="0" destOrd="0" presId="urn:microsoft.com/office/officeart/2008/layout/VerticalCurvedList"/>
    <dgm:cxn modelId="{FD80CCF6-493E-4B66-A64F-DCC2C230D938}" type="presParOf" srcId="{2CBA2571-3A0A-4AB5-AE73-6CE5570D315C}" destId="{66BBB154-A64B-4837-886F-6043622D0BD2}" srcOrd="7" destOrd="0" presId="urn:microsoft.com/office/officeart/2008/layout/VerticalCurvedList"/>
    <dgm:cxn modelId="{B1F724C5-C062-47EC-8DCC-3CD9C4531D69}" type="presParOf" srcId="{2CBA2571-3A0A-4AB5-AE73-6CE5570D315C}" destId="{C4689710-5A08-48A6-8E48-587E0B943815}" srcOrd="8" destOrd="0" presId="urn:microsoft.com/office/officeart/2008/layout/VerticalCurvedList"/>
    <dgm:cxn modelId="{E5307537-4579-49EC-8CAC-985E5024E129}" type="presParOf" srcId="{C4689710-5A08-48A6-8E48-587E0B943815}" destId="{BFECEB29-CEF9-408A-8692-71CB6DE703AA}" srcOrd="0" destOrd="0" presId="urn:microsoft.com/office/officeart/2008/layout/VerticalCurvedList"/>
    <dgm:cxn modelId="{B4495CBD-276B-4C1F-8F0E-F39678095743}" type="presParOf" srcId="{2CBA2571-3A0A-4AB5-AE73-6CE5570D315C}" destId="{E6177182-A7AA-482A-847C-1924675A614A}" srcOrd="9" destOrd="0" presId="urn:microsoft.com/office/officeart/2008/layout/VerticalCurvedList"/>
    <dgm:cxn modelId="{12C498D1-C990-4778-B936-5B3ACE694138}" type="presParOf" srcId="{2CBA2571-3A0A-4AB5-AE73-6CE5570D315C}" destId="{69698A45-BDFF-4B3C-87EC-CD88DDD8FD04}" srcOrd="10" destOrd="0" presId="urn:microsoft.com/office/officeart/2008/layout/VerticalCurvedList"/>
    <dgm:cxn modelId="{4D9DA799-FDF1-4CEE-B442-C76FADFA65BD}" type="presParOf" srcId="{69698A45-BDFF-4B3C-87EC-CD88DDD8FD04}" destId="{66674114-0CC1-4577-A982-B1E7257DF0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英語教師專業社群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CF837A9A-52A4-48A1-A772-8744ECC95375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固定專業對話時間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提升教師教學能力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大學院校攜手合作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43209C85-336B-4090-8293-CB69953BE098}" type="pres">
      <dgm:prSet presAssocID="{4376A185-B974-4B20-B557-34CD09E3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A2571-3A0A-4AB5-AE73-6CE5570D315C}" type="pres">
      <dgm:prSet presAssocID="{4376A185-B974-4B20-B557-34CD09E3D6D0}" presName="Name1" presStyleCnt="0"/>
      <dgm:spPr/>
    </dgm:pt>
    <dgm:pt modelId="{C04EA57D-DCDC-4C02-A57F-72AB7B3A896D}" type="pres">
      <dgm:prSet presAssocID="{4376A185-B974-4B20-B557-34CD09E3D6D0}" presName="cycle" presStyleCnt="0"/>
      <dgm:spPr/>
    </dgm:pt>
    <dgm:pt modelId="{35649E56-2F5D-4D31-90A5-783738A35148}" type="pres">
      <dgm:prSet presAssocID="{4376A185-B974-4B20-B557-34CD09E3D6D0}" presName="srcNode" presStyleLbl="node1" presStyleIdx="0" presStyleCnt="4"/>
      <dgm:spPr/>
    </dgm:pt>
    <dgm:pt modelId="{268F9EF3-6D42-4F14-BD10-43D29041AAF1}" type="pres">
      <dgm:prSet presAssocID="{4376A185-B974-4B20-B557-34CD09E3D6D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3C3CE11-FD45-44F4-A93D-3B95DEF8B6D2}" type="pres">
      <dgm:prSet presAssocID="{4376A185-B974-4B20-B557-34CD09E3D6D0}" presName="extraNode" presStyleLbl="node1" presStyleIdx="0" presStyleCnt="4"/>
      <dgm:spPr/>
    </dgm:pt>
    <dgm:pt modelId="{2D4139CE-45D4-484B-AF9F-712FE35833C5}" type="pres">
      <dgm:prSet presAssocID="{4376A185-B974-4B20-B557-34CD09E3D6D0}" presName="dstNode" presStyleLbl="node1" presStyleIdx="0" presStyleCnt="4"/>
      <dgm:spPr/>
    </dgm:pt>
    <dgm:pt modelId="{BABCFB3F-0C9D-435D-AF9F-11E3BB96EC48}" type="pres">
      <dgm:prSet presAssocID="{9803272C-0EF1-4AEE-B785-9569FE715DC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9062E-D44F-44EA-868E-02F97C03529B}" type="pres">
      <dgm:prSet presAssocID="{9803272C-0EF1-4AEE-B785-9569FE715DC8}" presName="accent_1" presStyleCnt="0"/>
      <dgm:spPr/>
    </dgm:pt>
    <dgm:pt modelId="{6262A218-7CC6-451F-B4B3-C7F9FB325567}" type="pres">
      <dgm:prSet presAssocID="{9803272C-0EF1-4AEE-B785-9569FE715DC8}" presName="accentRepeatNode" presStyleLbl="solidFgAcc1" presStyleIdx="0" presStyleCnt="4"/>
      <dgm:spPr/>
    </dgm:pt>
    <dgm:pt modelId="{794AD1AA-72B0-405F-B0ED-4763EAC17CFD}" type="pres">
      <dgm:prSet presAssocID="{CF837A9A-52A4-48A1-A772-8744ECC953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F19D4E-0921-438C-990F-A32FB835CD2C}" type="pres">
      <dgm:prSet presAssocID="{CF837A9A-52A4-48A1-A772-8744ECC95375}" presName="accent_2" presStyleCnt="0"/>
      <dgm:spPr/>
    </dgm:pt>
    <dgm:pt modelId="{9A899BF1-38DD-485D-9005-426012F85686}" type="pres">
      <dgm:prSet presAssocID="{CF837A9A-52A4-48A1-A772-8744ECC95375}" presName="accentRepeatNode" presStyleLbl="solidFgAcc1" presStyleIdx="1" presStyleCnt="4"/>
      <dgm:spPr/>
    </dgm:pt>
    <dgm:pt modelId="{9BC97507-B56E-4CBE-9A12-247DBC522BC5}" type="pres">
      <dgm:prSet presAssocID="{ACB8ECE8-B7D6-43FD-9D8D-A35A6EBDC25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906BF-9BA4-41B9-85E6-C901020A783C}" type="pres">
      <dgm:prSet presAssocID="{ACB8ECE8-B7D6-43FD-9D8D-A35A6EBDC258}" presName="accent_3" presStyleCnt="0"/>
      <dgm:spPr/>
    </dgm:pt>
    <dgm:pt modelId="{2F0C3C6F-6DCA-4D9D-B3D7-6AAE9BFF665F}" type="pres">
      <dgm:prSet presAssocID="{ACB8ECE8-B7D6-43FD-9D8D-A35A6EBDC258}" presName="accentRepeatNode" presStyleLbl="solidFgAcc1" presStyleIdx="2" presStyleCnt="4"/>
      <dgm:spPr/>
    </dgm:pt>
    <dgm:pt modelId="{D0A01CF3-5A56-406C-A4CD-58E3E2E68AE6}" type="pres">
      <dgm:prSet presAssocID="{373CA2F5-3C7E-49DD-8FF1-463B42EA808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4C3F28-5C06-4D30-AC66-155DE10201C5}" type="pres">
      <dgm:prSet presAssocID="{373CA2F5-3C7E-49DD-8FF1-463B42EA8089}" presName="accent_4" presStyleCnt="0"/>
      <dgm:spPr/>
    </dgm:pt>
    <dgm:pt modelId="{56956888-21AB-4343-8C5C-3A52F432FF4C}" type="pres">
      <dgm:prSet presAssocID="{373CA2F5-3C7E-49DD-8FF1-463B42EA8089}" presName="accentRepeatNode" presStyleLbl="solidFgAcc1" presStyleIdx="3" presStyleCnt="4"/>
      <dgm:spPr/>
    </dgm:pt>
  </dgm:ptLst>
  <dgm:cxnLst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19A06C5B-A344-4035-B7C2-9AEFFC5173CF}" srcId="{4376A185-B974-4B20-B557-34CD09E3D6D0}" destId="{373CA2F5-3C7E-49DD-8FF1-463B42EA8089}" srcOrd="3" destOrd="0" parTransId="{30889547-A431-4115-8949-8FA62A28E2B0}" sibTransId="{64841F4D-462A-47A1-ADB7-FD11A2B79721}"/>
    <dgm:cxn modelId="{23274695-EF6B-46DD-8C53-FB2CF9DE32FD}" type="presOf" srcId="{8CD4EFC5-5FE9-4C7E-A677-E6648CE97A2F}" destId="{268F9EF3-6D42-4F14-BD10-43D29041AAF1}" srcOrd="0" destOrd="0" presId="urn:microsoft.com/office/officeart/2008/layout/VerticalCurvedList"/>
    <dgm:cxn modelId="{9714EAC0-DDDD-49AD-A2D6-3680AA7894A8}" type="presOf" srcId="{CF837A9A-52A4-48A1-A772-8744ECC95375}" destId="{794AD1AA-72B0-405F-B0ED-4763EAC17CFD}" srcOrd="0" destOrd="0" presId="urn:microsoft.com/office/officeart/2008/layout/VerticalCurvedList"/>
    <dgm:cxn modelId="{EA3D5ECC-D400-4BF8-9551-BEFAA6ADD71A}" type="presOf" srcId="{373CA2F5-3C7E-49DD-8FF1-463B42EA8089}" destId="{D0A01CF3-5A56-406C-A4CD-58E3E2E68AE6}" srcOrd="0" destOrd="0" presId="urn:microsoft.com/office/officeart/2008/layout/VerticalCurvedList"/>
    <dgm:cxn modelId="{1AFFD092-6EE5-4164-B70A-4331A00338B5}" type="presOf" srcId="{9803272C-0EF1-4AEE-B785-9569FE715DC8}" destId="{BABCFB3F-0C9D-435D-AF9F-11E3BB96EC48}" srcOrd="0" destOrd="0" presId="urn:microsoft.com/office/officeart/2008/layout/VerticalCurvedList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378D2E2E-0E23-4388-AD7F-E60A076C0142}" type="presOf" srcId="{ACB8ECE8-B7D6-43FD-9D8D-A35A6EBDC258}" destId="{9BC97507-B56E-4CBE-9A12-247DBC522BC5}" srcOrd="0" destOrd="0" presId="urn:microsoft.com/office/officeart/2008/layout/VerticalCurvedList"/>
    <dgm:cxn modelId="{AE134372-4347-4B21-B6C8-9C0EF889A754}" type="presOf" srcId="{4376A185-B974-4B20-B557-34CD09E3D6D0}" destId="{43209C85-336B-4090-8293-CB69953BE098}" srcOrd="0" destOrd="0" presId="urn:microsoft.com/office/officeart/2008/layout/VerticalCurvedList"/>
    <dgm:cxn modelId="{5A3B5A78-011B-4906-AA41-2A2BA6325249}" type="presParOf" srcId="{43209C85-336B-4090-8293-CB69953BE098}" destId="{2CBA2571-3A0A-4AB5-AE73-6CE5570D315C}" srcOrd="0" destOrd="0" presId="urn:microsoft.com/office/officeart/2008/layout/VerticalCurvedList"/>
    <dgm:cxn modelId="{C4AE6DD0-6E39-465F-B96E-678327EC4325}" type="presParOf" srcId="{2CBA2571-3A0A-4AB5-AE73-6CE5570D315C}" destId="{C04EA57D-DCDC-4C02-A57F-72AB7B3A896D}" srcOrd="0" destOrd="0" presId="urn:microsoft.com/office/officeart/2008/layout/VerticalCurvedList"/>
    <dgm:cxn modelId="{20598417-FE92-4915-97F1-160C4D41C434}" type="presParOf" srcId="{C04EA57D-DCDC-4C02-A57F-72AB7B3A896D}" destId="{35649E56-2F5D-4D31-90A5-783738A35148}" srcOrd="0" destOrd="0" presId="urn:microsoft.com/office/officeart/2008/layout/VerticalCurvedList"/>
    <dgm:cxn modelId="{C5FEB848-FEE3-432C-9CA4-90C5AFB86DB6}" type="presParOf" srcId="{C04EA57D-DCDC-4C02-A57F-72AB7B3A896D}" destId="{268F9EF3-6D42-4F14-BD10-43D29041AAF1}" srcOrd="1" destOrd="0" presId="urn:microsoft.com/office/officeart/2008/layout/VerticalCurvedList"/>
    <dgm:cxn modelId="{EA2013BC-1213-4280-990B-6435CC702099}" type="presParOf" srcId="{C04EA57D-DCDC-4C02-A57F-72AB7B3A896D}" destId="{23C3CE11-FD45-44F4-A93D-3B95DEF8B6D2}" srcOrd="2" destOrd="0" presId="urn:microsoft.com/office/officeart/2008/layout/VerticalCurvedList"/>
    <dgm:cxn modelId="{7CB1DD87-B799-4A31-A0A1-F82C963FEA4B}" type="presParOf" srcId="{C04EA57D-DCDC-4C02-A57F-72AB7B3A896D}" destId="{2D4139CE-45D4-484B-AF9F-712FE35833C5}" srcOrd="3" destOrd="0" presId="urn:microsoft.com/office/officeart/2008/layout/VerticalCurvedList"/>
    <dgm:cxn modelId="{93FCFCC9-C826-4ED3-BBD8-1D92A0A63FAB}" type="presParOf" srcId="{2CBA2571-3A0A-4AB5-AE73-6CE5570D315C}" destId="{BABCFB3F-0C9D-435D-AF9F-11E3BB96EC48}" srcOrd="1" destOrd="0" presId="urn:microsoft.com/office/officeart/2008/layout/VerticalCurvedList"/>
    <dgm:cxn modelId="{91429FAF-EBDE-4AB4-A4C9-E4A0CE6EB858}" type="presParOf" srcId="{2CBA2571-3A0A-4AB5-AE73-6CE5570D315C}" destId="{CEB9062E-D44F-44EA-868E-02F97C03529B}" srcOrd="2" destOrd="0" presId="urn:microsoft.com/office/officeart/2008/layout/VerticalCurvedList"/>
    <dgm:cxn modelId="{6666FA8A-77CF-4343-AE41-C86F6A255743}" type="presParOf" srcId="{CEB9062E-D44F-44EA-868E-02F97C03529B}" destId="{6262A218-7CC6-451F-B4B3-C7F9FB325567}" srcOrd="0" destOrd="0" presId="urn:microsoft.com/office/officeart/2008/layout/VerticalCurvedList"/>
    <dgm:cxn modelId="{B1B3F681-A85D-4E88-943B-48401A94B720}" type="presParOf" srcId="{2CBA2571-3A0A-4AB5-AE73-6CE5570D315C}" destId="{794AD1AA-72B0-405F-B0ED-4763EAC17CFD}" srcOrd="3" destOrd="0" presId="urn:microsoft.com/office/officeart/2008/layout/VerticalCurvedList"/>
    <dgm:cxn modelId="{C8C2B0D2-C5C5-42C0-B916-7F3B801A34AA}" type="presParOf" srcId="{2CBA2571-3A0A-4AB5-AE73-6CE5570D315C}" destId="{A5F19D4E-0921-438C-990F-A32FB835CD2C}" srcOrd="4" destOrd="0" presId="urn:microsoft.com/office/officeart/2008/layout/VerticalCurvedList"/>
    <dgm:cxn modelId="{E249DFDA-27FC-4D2B-B1A5-A2E55EF0A4FC}" type="presParOf" srcId="{A5F19D4E-0921-438C-990F-A32FB835CD2C}" destId="{9A899BF1-38DD-485D-9005-426012F85686}" srcOrd="0" destOrd="0" presId="urn:microsoft.com/office/officeart/2008/layout/VerticalCurvedList"/>
    <dgm:cxn modelId="{5EC76C50-1508-49DF-B8B1-23BEAA84E867}" type="presParOf" srcId="{2CBA2571-3A0A-4AB5-AE73-6CE5570D315C}" destId="{9BC97507-B56E-4CBE-9A12-247DBC522BC5}" srcOrd="5" destOrd="0" presId="urn:microsoft.com/office/officeart/2008/layout/VerticalCurvedList"/>
    <dgm:cxn modelId="{F749B9D0-A751-4724-AE21-B947A7EF0561}" type="presParOf" srcId="{2CBA2571-3A0A-4AB5-AE73-6CE5570D315C}" destId="{038906BF-9BA4-41B9-85E6-C901020A783C}" srcOrd="6" destOrd="0" presId="urn:microsoft.com/office/officeart/2008/layout/VerticalCurvedList"/>
    <dgm:cxn modelId="{32580997-04C8-49FE-A41C-5614CC2F41A0}" type="presParOf" srcId="{038906BF-9BA4-41B9-85E6-C901020A783C}" destId="{2F0C3C6F-6DCA-4D9D-B3D7-6AAE9BFF665F}" srcOrd="0" destOrd="0" presId="urn:microsoft.com/office/officeart/2008/layout/VerticalCurvedList"/>
    <dgm:cxn modelId="{AC8C1802-9353-45BB-9E34-7F9FD1FAE199}" type="presParOf" srcId="{2CBA2571-3A0A-4AB5-AE73-6CE5570D315C}" destId="{D0A01CF3-5A56-406C-A4CD-58E3E2E68AE6}" srcOrd="7" destOrd="0" presId="urn:microsoft.com/office/officeart/2008/layout/VerticalCurvedList"/>
    <dgm:cxn modelId="{FF068E35-E6C6-437B-9745-162EDB548C23}" type="presParOf" srcId="{2CBA2571-3A0A-4AB5-AE73-6CE5570D315C}" destId="{0F4C3F28-5C06-4D30-AC66-155DE10201C5}" srcOrd="8" destOrd="0" presId="urn:microsoft.com/office/officeart/2008/layout/VerticalCurvedList"/>
    <dgm:cxn modelId="{71C0C924-9180-4593-9F99-2BBF3A2351C9}" type="presParOf" srcId="{0F4C3F28-5C06-4D30-AC66-155DE10201C5}" destId="{56956888-21AB-4343-8C5C-3A52F432FF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結合現有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ENJOY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課程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CF837A9A-52A4-48A1-A772-8744ECC95375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參酌臺南市英語村建置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參酌國外英語學校建置理論與經驗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結合在地文化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廟宇文化藝術、鹽埕產業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1F7107EF-7E0D-4A6B-9F5D-DB7039536534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配合學校活動辦理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553F2053-7C54-4CBD-8E5C-DB364D9FDE92}" type="par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D42A993D-7B3D-456C-B001-E98966B6E44C}" type="sib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43209C85-336B-4090-8293-CB69953BE098}" type="pres">
      <dgm:prSet presAssocID="{4376A185-B974-4B20-B557-34CD09E3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A2571-3A0A-4AB5-AE73-6CE5570D315C}" type="pres">
      <dgm:prSet presAssocID="{4376A185-B974-4B20-B557-34CD09E3D6D0}" presName="Name1" presStyleCnt="0"/>
      <dgm:spPr/>
    </dgm:pt>
    <dgm:pt modelId="{C04EA57D-DCDC-4C02-A57F-72AB7B3A896D}" type="pres">
      <dgm:prSet presAssocID="{4376A185-B974-4B20-B557-34CD09E3D6D0}" presName="cycle" presStyleCnt="0"/>
      <dgm:spPr/>
    </dgm:pt>
    <dgm:pt modelId="{35649E56-2F5D-4D31-90A5-783738A35148}" type="pres">
      <dgm:prSet presAssocID="{4376A185-B974-4B20-B557-34CD09E3D6D0}" presName="srcNode" presStyleLbl="node1" presStyleIdx="0" presStyleCnt="5"/>
      <dgm:spPr/>
    </dgm:pt>
    <dgm:pt modelId="{268F9EF3-6D42-4F14-BD10-43D29041AAF1}" type="pres">
      <dgm:prSet presAssocID="{4376A185-B974-4B20-B557-34CD09E3D6D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3C3CE11-FD45-44F4-A93D-3B95DEF8B6D2}" type="pres">
      <dgm:prSet presAssocID="{4376A185-B974-4B20-B557-34CD09E3D6D0}" presName="extraNode" presStyleLbl="node1" presStyleIdx="0" presStyleCnt="5"/>
      <dgm:spPr/>
    </dgm:pt>
    <dgm:pt modelId="{2D4139CE-45D4-484B-AF9F-712FE35833C5}" type="pres">
      <dgm:prSet presAssocID="{4376A185-B974-4B20-B557-34CD09E3D6D0}" presName="dstNode" presStyleLbl="node1" presStyleIdx="0" presStyleCnt="5"/>
      <dgm:spPr/>
    </dgm:pt>
    <dgm:pt modelId="{BABCFB3F-0C9D-435D-AF9F-11E3BB96EC48}" type="pres">
      <dgm:prSet presAssocID="{9803272C-0EF1-4AEE-B785-9569FE715DC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9062E-D44F-44EA-868E-02F97C03529B}" type="pres">
      <dgm:prSet presAssocID="{9803272C-0EF1-4AEE-B785-9569FE715DC8}" presName="accent_1" presStyleCnt="0"/>
      <dgm:spPr/>
    </dgm:pt>
    <dgm:pt modelId="{6262A218-7CC6-451F-B4B3-C7F9FB325567}" type="pres">
      <dgm:prSet presAssocID="{9803272C-0EF1-4AEE-B785-9569FE715DC8}" presName="accentRepeatNode" presStyleLbl="solidFgAcc1" presStyleIdx="0" presStyleCnt="5"/>
      <dgm:spPr/>
    </dgm:pt>
    <dgm:pt modelId="{794AD1AA-72B0-405F-B0ED-4763EAC17CFD}" type="pres">
      <dgm:prSet presAssocID="{CF837A9A-52A4-48A1-A772-8744ECC9537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F19D4E-0921-438C-990F-A32FB835CD2C}" type="pres">
      <dgm:prSet presAssocID="{CF837A9A-52A4-48A1-A772-8744ECC95375}" presName="accent_2" presStyleCnt="0"/>
      <dgm:spPr/>
    </dgm:pt>
    <dgm:pt modelId="{9A899BF1-38DD-485D-9005-426012F85686}" type="pres">
      <dgm:prSet presAssocID="{CF837A9A-52A4-48A1-A772-8744ECC95375}" presName="accentRepeatNode" presStyleLbl="solidFgAcc1" presStyleIdx="1" presStyleCnt="5"/>
      <dgm:spPr/>
    </dgm:pt>
    <dgm:pt modelId="{9BC97507-B56E-4CBE-9A12-247DBC522BC5}" type="pres">
      <dgm:prSet presAssocID="{ACB8ECE8-B7D6-43FD-9D8D-A35A6EBDC25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906BF-9BA4-41B9-85E6-C901020A783C}" type="pres">
      <dgm:prSet presAssocID="{ACB8ECE8-B7D6-43FD-9D8D-A35A6EBDC258}" presName="accent_3" presStyleCnt="0"/>
      <dgm:spPr/>
    </dgm:pt>
    <dgm:pt modelId="{2F0C3C6F-6DCA-4D9D-B3D7-6AAE9BFF665F}" type="pres">
      <dgm:prSet presAssocID="{ACB8ECE8-B7D6-43FD-9D8D-A35A6EBDC258}" presName="accentRepeatNode" presStyleLbl="solidFgAcc1" presStyleIdx="2" presStyleCnt="5"/>
      <dgm:spPr/>
    </dgm:pt>
    <dgm:pt modelId="{D0A01CF3-5A56-406C-A4CD-58E3E2E68AE6}" type="pres">
      <dgm:prSet presAssocID="{373CA2F5-3C7E-49DD-8FF1-463B42EA808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4C3F28-5C06-4D30-AC66-155DE10201C5}" type="pres">
      <dgm:prSet presAssocID="{373CA2F5-3C7E-49DD-8FF1-463B42EA8089}" presName="accent_4" presStyleCnt="0"/>
      <dgm:spPr/>
    </dgm:pt>
    <dgm:pt modelId="{56956888-21AB-4343-8C5C-3A52F432FF4C}" type="pres">
      <dgm:prSet presAssocID="{373CA2F5-3C7E-49DD-8FF1-463B42EA8089}" presName="accentRepeatNode" presStyleLbl="solidFgAcc1" presStyleIdx="3" presStyleCnt="5"/>
      <dgm:spPr/>
    </dgm:pt>
    <dgm:pt modelId="{ED34F7C0-6128-4A49-880A-8B6920F76AB8}" type="pres">
      <dgm:prSet presAssocID="{1F7107EF-7E0D-4A6B-9F5D-DB703953653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DD362A-65B7-4185-842F-B9996D69C1BD}" type="pres">
      <dgm:prSet presAssocID="{1F7107EF-7E0D-4A6B-9F5D-DB7039536534}" presName="accent_5" presStyleCnt="0"/>
      <dgm:spPr/>
    </dgm:pt>
    <dgm:pt modelId="{BFECEB29-CEF9-408A-8692-71CB6DE703AA}" type="pres">
      <dgm:prSet presAssocID="{1F7107EF-7E0D-4A6B-9F5D-DB7039536534}" presName="accentRepeatNode" presStyleLbl="solidFgAcc1" presStyleIdx="4" presStyleCnt="5"/>
      <dgm:spPr/>
    </dgm:pt>
  </dgm:ptLst>
  <dgm:cxnLst>
    <dgm:cxn modelId="{660F8E60-C9CA-4ACA-9D06-76E77A406EE3}" type="presOf" srcId="{373CA2F5-3C7E-49DD-8FF1-463B42EA8089}" destId="{D0A01CF3-5A56-406C-A4CD-58E3E2E68AE6}" srcOrd="0" destOrd="0" presId="urn:microsoft.com/office/officeart/2008/layout/VerticalCurvedList"/>
    <dgm:cxn modelId="{28EF9C48-BDD6-4600-9898-4FA77B91E4C7}" type="presOf" srcId="{4376A185-B974-4B20-B557-34CD09E3D6D0}" destId="{43209C85-336B-4090-8293-CB69953BE098}" srcOrd="0" destOrd="0" presId="urn:microsoft.com/office/officeart/2008/layout/VerticalCurvedList"/>
    <dgm:cxn modelId="{2A067CB9-7D63-4DC1-8D7A-069F52202967}" type="presOf" srcId="{8CD4EFC5-5FE9-4C7E-A677-E6648CE97A2F}" destId="{268F9EF3-6D42-4F14-BD10-43D29041AAF1}" srcOrd="0" destOrd="0" presId="urn:microsoft.com/office/officeart/2008/layout/VerticalCurvedList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19A06C5B-A344-4035-B7C2-9AEFFC5173CF}" srcId="{4376A185-B974-4B20-B557-34CD09E3D6D0}" destId="{373CA2F5-3C7E-49DD-8FF1-463B42EA8089}" srcOrd="3" destOrd="0" parTransId="{30889547-A431-4115-8949-8FA62A28E2B0}" sibTransId="{64841F4D-462A-47A1-ADB7-FD11A2B79721}"/>
    <dgm:cxn modelId="{2146EE83-AF86-4350-98C8-AA98E7FA3902}" type="presOf" srcId="{1F7107EF-7E0D-4A6B-9F5D-DB7039536534}" destId="{ED34F7C0-6128-4A49-880A-8B6920F76AB8}" srcOrd="0" destOrd="0" presId="urn:microsoft.com/office/officeart/2008/layout/VerticalCurvedList"/>
    <dgm:cxn modelId="{11E87414-A97D-4C80-8F67-913E98E50AAD}" srcId="{4376A185-B974-4B20-B557-34CD09E3D6D0}" destId="{1F7107EF-7E0D-4A6B-9F5D-DB7039536534}" srcOrd="4" destOrd="0" parTransId="{553F2053-7C54-4CBD-8E5C-DB364D9FDE92}" sibTransId="{D42A993D-7B3D-456C-B001-E98966B6E44C}"/>
    <dgm:cxn modelId="{4F564FA7-44C9-42AF-A892-B9A12937A0B0}" type="presOf" srcId="{9803272C-0EF1-4AEE-B785-9569FE715DC8}" destId="{BABCFB3F-0C9D-435D-AF9F-11E3BB96EC48}" srcOrd="0" destOrd="0" presId="urn:microsoft.com/office/officeart/2008/layout/VerticalCurvedList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304764A2-FD75-4564-8A7D-27C2BB5DEB02}" type="presOf" srcId="{ACB8ECE8-B7D6-43FD-9D8D-A35A6EBDC258}" destId="{9BC97507-B56E-4CBE-9A12-247DBC522BC5}" srcOrd="0" destOrd="0" presId="urn:microsoft.com/office/officeart/2008/layout/VerticalCurvedList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754F9180-3414-4ED5-9257-F90EB6D61623}" type="presOf" srcId="{CF837A9A-52A4-48A1-A772-8744ECC95375}" destId="{794AD1AA-72B0-405F-B0ED-4763EAC17CFD}" srcOrd="0" destOrd="0" presId="urn:microsoft.com/office/officeart/2008/layout/VerticalCurvedList"/>
    <dgm:cxn modelId="{8DE1FA62-A52A-4D46-9F96-360D07187783}" type="presParOf" srcId="{43209C85-336B-4090-8293-CB69953BE098}" destId="{2CBA2571-3A0A-4AB5-AE73-6CE5570D315C}" srcOrd="0" destOrd="0" presId="urn:microsoft.com/office/officeart/2008/layout/VerticalCurvedList"/>
    <dgm:cxn modelId="{04D64FDF-6EF9-41D6-B83F-3D5DB2DAEE1F}" type="presParOf" srcId="{2CBA2571-3A0A-4AB5-AE73-6CE5570D315C}" destId="{C04EA57D-DCDC-4C02-A57F-72AB7B3A896D}" srcOrd="0" destOrd="0" presId="urn:microsoft.com/office/officeart/2008/layout/VerticalCurvedList"/>
    <dgm:cxn modelId="{38A6E8E2-0760-4056-B8DA-57F297BFCDB9}" type="presParOf" srcId="{C04EA57D-DCDC-4C02-A57F-72AB7B3A896D}" destId="{35649E56-2F5D-4D31-90A5-783738A35148}" srcOrd="0" destOrd="0" presId="urn:microsoft.com/office/officeart/2008/layout/VerticalCurvedList"/>
    <dgm:cxn modelId="{1ACC3B9E-220C-40B4-8F8C-727582C3B76E}" type="presParOf" srcId="{C04EA57D-DCDC-4C02-A57F-72AB7B3A896D}" destId="{268F9EF3-6D42-4F14-BD10-43D29041AAF1}" srcOrd="1" destOrd="0" presId="urn:microsoft.com/office/officeart/2008/layout/VerticalCurvedList"/>
    <dgm:cxn modelId="{0203B5AC-DFBA-43BC-B9B9-F1D9C3625CA3}" type="presParOf" srcId="{C04EA57D-DCDC-4C02-A57F-72AB7B3A896D}" destId="{23C3CE11-FD45-44F4-A93D-3B95DEF8B6D2}" srcOrd="2" destOrd="0" presId="urn:microsoft.com/office/officeart/2008/layout/VerticalCurvedList"/>
    <dgm:cxn modelId="{EA6A8B1F-B367-40C1-B4F4-363DEE811D56}" type="presParOf" srcId="{C04EA57D-DCDC-4C02-A57F-72AB7B3A896D}" destId="{2D4139CE-45D4-484B-AF9F-712FE35833C5}" srcOrd="3" destOrd="0" presId="urn:microsoft.com/office/officeart/2008/layout/VerticalCurvedList"/>
    <dgm:cxn modelId="{A07C1AE2-7028-4DE8-91EE-D8C242511204}" type="presParOf" srcId="{2CBA2571-3A0A-4AB5-AE73-6CE5570D315C}" destId="{BABCFB3F-0C9D-435D-AF9F-11E3BB96EC48}" srcOrd="1" destOrd="0" presId="urn:microsoft.com/office/officeart/2008/layout/VerticalCurvedList"/>
    <dgm:cxn modelId="{70449931-D896-4DCB-89FF-4517A723047A}" type="presParOf" srcId="{2CBA2571-3A0A-4AB5-AE73-6CE5570D315C}" destId="{CEB9062E-D44F-44EA-868E-02F97C03529B}" srcOrd="2" destOrd="0" presId="urn:microsoft.com/office/officeart/2008/layout/VerticalCurvedList"/>
    <dgm:cxn modelId="{F7670B62-CF57-4F76-87A9-EFB036FE444C}" type="presParOf" srcId="{CEB9062E-D44F-44EA-868E-02F97C03529B}" destId="{6262A218-7CC6-451F-B4B3-C7F9FB325567}" srcOrd="0" destOrd="0" presId="urn:microsoft.com/office/officeart/2008/layout/VerticalCurvedList"/>
    <dgm:cxn modelId="{13371A3B-15A7-49F5-873B-E3BCD02C3985}" type="presParOf" srcId="{2CBA2571-3A0A-4AB5-AE73-6CE5570D315C}" destId="{794AD1AA-72B0-405F-B0ED-4763EAC17CFD}" srcOrd="3" destOrd="0" presId="urn:microsoft.com/office/officeart/2008/layout/VerticalCurvedList"/>
    <dgm:cxn modelId="{DF15AF3E-7D0F-4EDE-8CBA-7C413022DBCC}" type="presParOf" srcId="{2CBA2571-3A0A-4AB5-AE73-6CE5570D315C}" destId="{A5F19D4E-0921-438C-990F-A32FB835CD2C}" srcOrd="4" destOrd="0" presId="urn:microsoft.com/office/officeart/2008/layout/VerticalCurvedList"/>
    <dgm:cxn modelId="{D7493883-5337-4ED3-B091-96BEFBE8F4BA}" type="presParOf" srcId="{A5F19D4E-0921-438C-990F-A32FB835CD2C}" destId="{9A899BF1-38DD-485D-9005-426012F85686}" srcOrd="0" destOrd="0" presId="urn:microsoft.com/office/officeart/2008/layout/VerticalCurvedList"/>
    <dgm:cxn modelId="{E2D209FA-0E00-49C7-BA34-DFF35A704921}" type="presParOf" srcId="{2CBA2571-3A0A-4AB5-AE73-6CE5570D315C}" destId="{9BC97507-B56E-4CBE-9A12-247DBC522BC5}" srcOrd="5" destOrd="0" presId="urn:microsoft.com/office/officeart/2008/layout/VerticalCurvedList"/>
    <dgm:cxn modelId="{83524052-3C45-47F8-8F2C-561557FD4358}" type="presParOf" srcId="{2CBA2571-3A0A-4AB5-AE73-6CE5570D315C}" destId="{038906BF-9BA4-41B9-85E6-C901020A783C}" srcOrd="6" destOrd="0" presId="urn:microsoft.com/office/officeart/2008/layout/VerticalCurvedList"/>
    <dgm:cxn modelId="{001260F3-F6E9-4159-958D-43AA987346CB}" type="presParOf" srcId="{038906BF-9BA4-41B9-85E6-C901020A783C}" destId="{2F0C3C6F-6DCA-4D9D-B3D7-6AAE9BFF665F}" srcOrd="0" destOrd="0" presId="urn:microsoft.com/office/officeart/2008/layout/VerticalCurvedList"/>
    <dgm:cxn modelId="{B8103160-408E-49DF-972F-ABB2EBA60CAD}" type="presParOf" srcId="{2CBA2571-3A0A-4AB5-AE73-6CE5570D315C}" destId="{D0A01CF3-5A56-406C-A4CD-58E3E2E68AE6}" srcOrd="7" destOrd="0" presId="urn:microsoft.com/office/officeart/2008/layout/VerticalCurvedList"/>
    <dgm:cxn modelId="{DC0F37AA-B290-4699-BAB5-32A9B8A283CD}" type="presParOf" srcId="{2CBA2571-3A0A-4AB5-AE73-6CE5570D315C}" destId="{0F4C3F28-5C06-4D30-AC66-155DE10201C5}" srcOrd="8" destOrd="0" presId="urn:microsoft.com/office/officeart/2008/layout/VerticalCurvedList"/>
    <dgm:cxn modelId="{A0CA86BA-61CA-44FC-B382-67CF6DB2E7E1}" type="presParOf" srcId="{0F4C3F28-5C06-4D30-AC66-155DE10201C5}" destId="{56956888-21AB-4343-8C5C-3A52F432FF4C}" srcOrd="0" destOrd="0" presId="urn:microsoft.com/office/officeart/2008/layout/VerticalCurvedList"/>
    <dgm:cxn modelId="{B2EB424C-E744-4CEC-BA47-6D1D6884D34D}" type="presParOf" srcId="{2CBA2571-3A0A-4AB5-AE73-6CE5570D315C}" destId="{ED34F7C0-6128-4A49-880A-8B6920F76AB8}" srcOrd="9" destOrd="0" presId="urn:microsoft.com/office/officeart/2008/layout/VerticalCurvedList"/>
    <dgm:cxn modelId="{F434BA28-FF8F-478B-B2C6-FB057414AE27}" type="presParOf" srcId="{2CBA2571-3A0A-4AB5-AE73-6CE5570D315C}" destId="{2FDD362A-65B7-4185-842F-B9996D69C1BD}" srcOrd="10" destOrd="0" presId="urn:microsoft.com/office/officeart/2008/layout/VerticalCurvedList"/>
    <dgm:cxn modelId="{FE2F3D07-91BC-4772-8E02-B9D1EFAF5764}" type="presParOf" srcId="{2FDD362A-65B7-4185-842F-B9996D69C1BD}" destId="{BFECEB29-CEF9-408A-8692-71CB6DE703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85FBF0-910D-4157-A2B1-37449EA162DC}" type="doc">
      <dgm:prSet loTypeId="urn:microsoft.com/office/officeart/2005/8/layout/chevron2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2D0CF6BB-FDAD-4D5B-B673-773E41C0620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latin typeface="標楷體" pitchFamily="65" charset="-120"/>
            <a:ea typeface="標楷體" pitchFamily="65" charset="-120"/>
          </a:endParaRPr>
        </a:p>
      </dgm:t>
    </dgm:pt>
    <dgm:pt modelId="{81E95B40-A02C-4C3B-859B-EFF3CB186062}" type="par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E4652D-E168-41AF-9623-787D7E858CC5}" type="sib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6280FC6-7B3C-4F8A-A786-DA4C79E41FF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正式課程與潛在課程</a:t>
          </a:r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0A637DC-1CC9-4046-ABE9-1C68D8B56C76}" type="par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20D956A-991D-40BF-BADC-FD1427F29C0F}" type="sib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10F1B5A-B6DB-4C50-A1F5-B712773580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E8DD332-5289-495E-9AC9-ABFC5CFFDA01}" type="par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25255BB-6D48-47A9-970A-E9FD8A6A6870}" type="sib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10FC5B2-C29B-4CBB-BD7C-F5C6EACF8B3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配合活動</a:t>
          </a:r>
          <a:endParaRPr lang="zh-TW" alt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1D2DC2E-92C3-4FDF-B362-8A3D14B55E2A}" type="par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AFC345E-AD9F-416B-8E74-8756A166E1A9}" type="sib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FE5CC9F-0FBF-4CE1-9123-4CD9F5C957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6D8A2FE-4736-4F41-839F-6C48F1863CDB}" type="par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6FE1159-B72D-4FBD-AD00-995C3081876B}" type="sib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0559146-2041-4698-974D-8255B6052B4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公私部門經費挹注</a:t>
          </a:r>
          <a:endParaRPr lang="zh-TW" alt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F3C6E7C-DD11-475A-B90D-FFE592EC52C1}" type="par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FEAD71F-F10F-42EB-BBD7-50F599DD462C}" type="sib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4641EB4-BBC2-45E9-92D3-3BDF040B45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4DE5049-B086-4776-9946-E40E9CFB9F81}" type="par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72FCBEE-0583-4042-A66A-0637FE357A2E}" type="sib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8DA591-90C2-4B9D-BA9C-E4C06F7E7220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大專院校攜手合作</a:t>
          </a:r>
          <a:endParaRPr lang="fr-CA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EB833B4-572D-42E8-AD56-C617C9A497F3}" type="par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8F18785-4EC6-4854-B92D-4088F57AE6E6}" type="sib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DD2CB03-3BBD-4CE7-87B0-1345433AAB60}" type="pres">
      <dgm:prSet presAssocID="{2D85FBF0-910D-4157-A2B1-37449EA162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67A8DF-FCD3-4191-A624-12585B2299C1}" type="pres">
      <dgm:prSet presAssocID="{2D0CF6BB-FDAD-4D5B-B673-773E41C0620E}" presName="composite" presStyleCnt="0"/>
      <dgm:spPr/>
      <dgm:t>
        <a:bodyPr/>
        <a:lstStyle/>
        <a:p>
          <a:endParaRPr lang="zh-TW" altLang="en-US"/>
        </a:p>
      </dgm:t>
    </dgm:pt>
    <dgm:pt modelId="{C641CF52-AAFB-46AA-8879-7298B31E9182}" type="pres">
      <dgm:prSet presAssocID="{2D0CF6BB-FDAD-4D5B-B673-773E41C0620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7311C-8FB7-4D16-BD1E-A0F81B695BEA}" type="pres">
      <dgm:prSet presAssocID="{2D0CF6BB-FDAD-4D5B-B673-773E41C0620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BC3C9-E2EA-4F1C-AC59-E6C81A59406A}" type="pres">
      <dgm:prSet presAssocID="{CFE4652D-E168-41AF-9623-787D7E858CC5}" presName="sp" presStyleCnt="0"/>
      <dgm:spPr/>
      <dgm:t>
        <a:bodyPr/>
        <a:lstStyle/>
        <a:p>
          <a:endParaRPr lang="zh-TW" altLang="en-US"/>
        </a:p>
      </dgm:t>
    </dgm:pt>
    <dgm:pt modelId="{87EE9144-FFDC-41B2-B408-66BD0E5EAFF7}" type="pres">
      <dgm:prSet presAssocID="{710F1B5A-B6DB-4C50-A1F5-B71277358063}" presName="composite" presStyleCnt="0"/>
      <dgm:spPr/>
      <dgm:t>
        <a:bodyPr/>
        <a:lstStyle/>
        <a:p>
          <a:endParaRPr lang="zh-TW" altLang="en-US"/>
        </a:p>
      </dgm:t>
    </dgm:pt>
    <dgm:pt modelId="{DCD3E141-E665-4FBD-9E16-CB96EAAECD22}" type="pres">
      <dgm:prSet presAssocID="{710F1B5A-B6DB-4C50-A1F5-B712773580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A490E-C5AB-4115-A0C4-21F4CB1E8B88}" type="pres">
      <dgm:prSet presAssocID="{710F1B5A-B6DB-4C50-A1F5-B71277358063}" presName="descendantText" presStyleLbl="alignAcc1" presStyleIdx="1" presStyleCnt="4" custLinFactNeighborX="1408" custLinFactNeighborY="22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9CBC8-BD86-4B9F-AD13-FDF63559152A}" type="pres">
      <dgm:prSet presAssocID="{A25255BB-6D48-47A9-970A-E9FD8A6A6870}" presName="sp" presStyleCnt="0"/>
      <dgm:spPr/>
      <dgm:t>
        <a:bodyPr/>
        <a:lstStyle/>
        <a:p>
          <a:endParaRPr lang="zh-TW" altLang="en-US"/>
        </a:p>
      </dgm:t>
    </dgm:pt>
    <dgm:pt modelId="{2ACD068B-03A9-4E5B-8C19-7849AA9BC691}" type="pres">
      <dgm:prSet presAssocID="{1FE5CC9F-0FBF-4CE1-9123-4CD9F5C95772}" presName="composite" presStyleCnt="0"/>
      <dgm:spPr/>
      <dgm:t>
        <a:bodyPr/>
        <a:lstStyle/>
        <a:p>
          <a:endParaRPr lang="zh-TW" altLang="en-US"/>
        </a:p>
      </dgm:t>
    </dgm:pt>
    <dgm:pt modelId="{92E35A64-D410-444D-9942-36284B85AD14}" type="pres">
      <dgm:prSet presAssocID="{1FE5CC9F-0FBF-4CE1-9123-4CD9F5C957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12392-2A99-48E5-A510-E0B6D619658C}" type="pres">
      <dgm:prSet presAssocID="{1FE5CC9F-0FBF-4CE1-9123-4CD9F5C957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0B25AD-56F8-40CA-B881-24617B60EDF3}" type="pres">
      <dgm:prSet presAssocID="{A6FE1159-B72D-4FBD-AD00-995C3081876B}" presName="sp" presStyleCnt="0"/>
      <dgm:spPr/>
      <dgm:t>
        <a:bodyPr/>
        <a:lstStyle/>
        <a:p>
          <a:endParaRPr lang="zh-TW" altLang="en-US"/>
        </a:p>
      </dgm:t>
    </dgm:pt>
    <dgm:pt modelId="{51B890B2-3999-4349-B5A5-C568EC673233}" type="pres">
      <dgm:prSet presAssocID="{64641EB4-BBC2-45E9-92D3-3BDF040B451E}" presName="composite" presStyleCnt="0"/>
      <dgm:spPr/>
      <dgm:t>
        <a:bodyPr/>
        <a:lstStyle/>
        <a:p>
          <a:endParaRPr lang="zh-TW" altLang="en-US"/>
        </a:p>
      </dgm:t>
    </dgm:pt>
    <dgm:pt modelId="{C0CA7E18-9B09-4E6E-9791-56ED56FF65B2}" type="pres">
      <dgm:prSet presAssocID="{64641EB4-BBC2-45E9-92D3-3BDF040B451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39FA60-4C27-47A6-9061-733E51DEBD49}" type="pres">
      <dgm:prSet presAssocID="{64641EB4-BBC2-45E9-92D3-3BDF040B451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6E9295-2CC0-4922-B11B-CD414DE2DD25}" type="presOf" srcId="{1FE5CC9F-0FBF-4CE1-9123-4CD9F5C95772}" destId="{92E35A64-D410-444D-9942-36284B85AD14}" srcOrd="0" destOrd="0" presId="urn:microsoft.com/office/officeart/2005/8/layout/chevron2"/>
    <dgm:cxn modelId="{A57BA2AD-BE93-4215-AAD8-F06E69D643EA}" type="presOf" srcId="{2D0CF6BB-FDAD-4D5B-B673-773E41C0620E}" destId="{C641CF52-AAFB-46AA-8879-7298B31E9182}" srcOrd="0" destOrd="0" presId="urn:microsoft.com/office/officeart/2005/8/layout/chevron2"/>
    <dgm:cxn modelId="{4497519E-3B41-4649-B149-16CCAF620E15}" type="presOf" srcId="{408DA591-90C2-4B9D-BA9C-E4C06F7E7220}" destId="{2F39FA60-4C27-47A6-9061-733E51DEBD49}" srcOrd="0" destOrd="0" presId="urn:microsoft.com/office/officeart/2005/8/layout/chevron2"/>
    <dgm:cxn modelId="{0D35B05B-CFA7-4D56-83F7-14B8F80924A5}" type="presOf" srcId="{F0559146-2041-4698-974D-8255B6052B43}" destId="{EC112392-2A99-48E5-A510-E0B6D619658C}" srcOrd="0" destOrd="0" presId="urn:microsoft.com/office/officeart/2005/8/layout/chevron2"/>
    <dgm:cxn modelId="{136473DC-48C4-47E8-9DC3-85E679714218}" srcId="{2D85FBF0-910D-4157-A2B1-37449EA162DC}" destId="{64641EB4-BBC2-45E9-92D3-3BDF040B451E}" srcOrd="3" destOrd="0" parTransId="{B4DE5049-B086-4776-9946-E40E9CFB9F81}" sibTransId="{C72FCBEE-0583-4042-A66A-0637FE357A2E}"/>
    <dgm:cxn modelId="{A33AE98E-E6D6-4446-9B8D-CE950E0E85EE}" srcId="{2D85FBF0-910D-4157-A2B1-37449EA162DC}" destId="{2D0CF6BB-FDAD-4D5B-B673-773E41C0620E}" srcOrd="0" destOrd="0" parTransId="{81E95B40-A02C-4C3B-859B-EFF3CB186062}" sibTransId="{CFE4652D-E168-41AF-9623-787D7E858CC5}"/>
    <dgm:cxn modelId="{57B6F055-C90A-4B2B-A319-5334808CD6C4}" srcId="{64641EB4-BBC2-45E9-92D3-3BDF040B451E}" destId="{408DA591-90C2-4B9D-BA9C-E4C06F7E7220}" srcOrd="0" destOrd="0" parTransId="{1EB833B4-572D-42E8-AD56-C617C9A497F3}" sibTransId="{08F18785-4EC6-4854-B92D-4088F57AE6E6}"/>
    <dgm:cxn modelId="{DE3EA955-4D61-4630-82EA-FFB0E75C18B1}" type="presOf" srcId="{36280FC6-7B3C-4F8A-A786-DA4C79E41FF7}" destId="{BCF7311C-8FB7-4D16-BD1E-A0F81B695BEA}" srcOrd="0" destOrd="0" presId="urn:microsoft.com/office/officeart/2005/8/layout/chevron2"/>
    <dgm:cxn modelId="{50F1641E-A22E-4677-9E81-955328E7EFF7}" type="presOf" srcId="{64641EB4-BBC2-45E9-92D3-3BDF040B451E}" destId="{C0CA7E18-9B09-4E6E-9791-56ED56FF65B2}" srcOrd="0" destOrd="0" presId="urn:microsoft.com/office/officeart/2005/8/layout/chevron2"/>
    <dgm:cxn modelId="{E36E3403-A3C7-4C7F-AE0E-A3B4FC4AAAAC}" srcId="{2D85FBF0-910D-4157-A2B1-37449EA162DC}" destId="{710F1B5A-B6DB-4C50-A1F5-B71277358063}" srcOrd="1" destOrd="0" parTransId="{8E8DD332-5289-495E-9AC9-ABFC5CFFDA01}" sibTransId="{A25255BB-6D48-47A9-970A-E9FD8A6A6870}"/>
    <dgm:cxn modelId="{6CCA391A-0CBE-4FE1-91DD-FB941178D378}" srcId="{710F1B5A-B6DB-4C50-A1F5-B71277358063}" destId="{E10FC5B2-C29B-4CBB-BD7C-F5C6EACF8B33}" srcOrd="0" destOrd="0" parTransId="{B1D2DC2E-92C3-4FDF-B362-8A3D14B55E2A}" sibTransId="{DAFC345E-AD9F-416B-8E74-8756A166E1A9}"/>
    <dgm:cxn modelId="{93936AE8-457E-46E6-BC74-FA523B6BA4B4}" type="presOf" srcId="{710F1B5A-B6DB-4C50-A1F5-B71277358063}" destId="{DCD3E141-E665-4FBD-9E16-CB96EAAECD22}" srcOrd="0" destOrd="0" presId="urn:microsoft.com/office/officeart/2005/8/layout/chevron2"/>
    <dgm:cxn modelId="{3836A3F9-A758-4ACB-B7EF-A364FAE42CAD}" type="presOf" srcId="{2D85FBF0-910D-4157-A2B1-37449EA162DC}" destId="{9DD2CB03-3BBD-4CE7-87B0-1345433AAB60}" srcOrd="0" destOrd="0" presId="urn:microsoft.com/office/officeart/2005/8/layout/chevron2"/>
    <dgm:cxn modelId="{DB8CD5EB-2C37-4661-A04D-EB1A2DF63468}" type="presOf" srcId="{E10FC5B2-C29B-4CBB-BD7C-F5C6EACF8B33}" destId="{FE4A490E-C5AB-4115-A0C4-21F4CB1E8B88}" srcOrd="0" destOrd="0" presId="urn:microsoft.com/office/officeart/2005/8/layout/chevron2"/>
    <dgm:cxn modelId="{745A27D2-EAB0-429E-97D3-3E11493AD3DA}" srcId="{1FE5CC9F-0FBF-4CE1-9123-4CD9F5C95772}" destId="{F0559146-2041-4698-974D-8255B6052B43}" srcOrd="0" destOrd="0" parTransId="{9F3C6E7C-DD11-475A-B90D-FFE592EC52C1}" sibTransId="{EFEAD71F-F10F-42EB-BBD7-50F599DD462C}"/>
    <dgm:cxn modelId="{E6D1739C-F778-4FAE-8913-33D23BFA399E}" srcId="{2D0CF6BB-FDAD-4D5B-B673-773E41C0620E}" destId="{36280FC6-7B3C-4F8A-A786-DA4C79E41FF7}" srcOrd="0" destOrd="0" parTransId="{30A637DC-1CC9-4046-ABE9-1C68D8B56C76}" sibTransId="{120D956A-991D-40BF-BADC-FD1427F29C0F}"/>
    <dgm:cxn modelId="{31574E1A-A693-41E2-87BC-3A04DCFACF1D}" srcId="{2D85FBF0-910D-4157-A2B1-37449EA162DC}" destId="{1FE5CC9F-0FBF-4CE1-9123-4CD9F5C95772}" srcOrd="2" destOrd="0" parTransId="{B6D8A2FE-4736-4F41-839F-6C48F1863CDB}" sibTransId="{A6FE1159-B72D-4FBD-AD00-995C3081876B}"/>
    <dgm:cxn modelId="{C07596F3-F6C8-405F-9314-D795D048EF95}" type="presParOf" srcId="{9DD2CB03-3BBD-4CE7-87B0-1345433AAB60}" destId="{4567A8DF-FCD3-4191-A624-12585B2299C1}" srcOrd="0" destOrd="0" presId="urn:microsoft.com/office/officeart/2005/8/layout/chevron2"/>
    <dgm:cxn modelId="{9D71AD60-B6BE-4611-B93D-C7979DEC59A7}" type="presParOf" srcId="{4567A8DF-FCD3-4191-A624-12585B2299C1}" destId="{C641CF52-AAFB-46AA-8879-7298B31E9182}" srcOrd="0" destOrd="0" presId="urn:microsoft.com/office/officeart/2005/8/layout/chevron2"/>
    <dgm:cxn modelId="{0D1608A8-1E7A-40CE-8673-340A3341E05E}" type="presParOf" srcId="{4567A8DF-FCD3-4191-A624-12585B2299C1}" destId="{BCF7311C-8FB7-4D16-BD1E-A0F81B695BEA}" srcOrd="1" destOrd="0" presId="urn:microsoft.com/office/officeart/2005/8/layout/chevron2"/>
    <dgm:cxn modelId="{5FA99A82-C781-47E6-A8B2-9451BC511775}" type="presParOf" srcId="{9DD2CB03-3BBD-4CE7-87B0-1345433AAB60}" destId="{454BC3C9-E2EA-4F1C-AC59-E6C81A59406A}" srcOrd="1" destOrd="0" presId="urn:microsoft.com/office/officeart/2005/8/layout/chevron2"/>
    <dgm:cxn modelId="{6429D5FC-9834-4A56-96D1-2B6DD43B8073}" type="presParOf" srcId="{9DD2CB03-3BBD-4CE7-87B0-1345433AAB60}" destId="{87EE9144-FFDC-41B2-B408-66BD0E5EAFF7}" srcOrd="2" destOrd="0" presId="urn:microsoft.com/office/officeart/2005/8/layout/chevron2"/>
    <dgm:cxn modelId="{10461C45-98F9-4C5E-BD8F-6B220CF92E39}" type="presParOf" srcId="{87EE9144-FFDC-41B2-B408-66BD0E5EAFF7}" destId="{DCD3E141-E665-4FBD-9E16-CB96EAAECD22}" srcOrd="0" destOrd="0" presId="urn:microsoft.com/office/officeart/2005/8/layout/chevron2"/>
    <dgm:cxn modelId="{850BE2A4-3B15-4A71-BBE8-56C0548A3D6C}" type="presParOf" srcId="{87EE9144-FFDC-41B2-B408-66BD0E5EAFF7}" destId="{FE4A490E-C5AB-4115-A0C4-21F4CB1E8B88}" srcOrd="1" destOrd="0" presId="urn:microsoft.com/office/officeart/2005/8/layout/chevron2"/>
    <dgm:cxn modelId="{1CE02456-F363-46AE-8FAA-730B39F7287C}" type="presParOf" srcId="{9DD2CB03-3BBD-4CE7-87B0-1345433AAB60}" destId="{77E9CBC8-BD86-4B9F-AD13-FDF63559152A}" srcOrd="3" destOrd="0" presId="urn:microsoft.com/office/officeart/2005/8/layout/chevron2"/>
    <dgm:cxn modelId="{8B6D2DB3-6FE6-43A9-BA7F-FCBE4024BB4D}" type="presParOf" srcId="{9DD2CB03-3BBD-4CE7-87B0-1345433AAB60}" destId="{2ACD068B-03A9-4E5B-8C19-7849AA9BC691}" srcOrd="4" destOrd="0" presId="urn:microsoft.com/office/officeart/2005/8/layout/chevron2"/>
    <dgm:cxn modelId="{C58723D9-0ABB-47FE-9C9B-B7ED13B5A14F}" type="presParOf" srcId="{2ACD068B-03A9-4E5B-8C19-7849AA9BC691}" destId="{92E35A64-D410-444D-9942-36284B85AD14}" srcOrd="0" destOrd="0" presId="urn:microsoft.com/office/officeart/2005/8/layout/chevron2"/>
    <dgm:cxn modelId="{E4C1398B-8EEB-4064-B388-29011E56A2A5}" type="presParOf" srcId="{2ACD068B-03A9-4E5B-8C19-7849AA9BC691}" destId="{EC112392-2A99-48E5-A510-E0B6D619658C}" srcOrd="1" destOrd="0" presId="urn:microsoft.com/office/officeart/2005/8/layout/chevron2"/>
    <dgm:cxn modelId="{7740B708-A503-4C05-B7E9-6E1988225EDF}" type="presParOf" srcId="{9DD2CB03-3BBD-4CE7-87B0-1345433AAB60}" destId="{970B25AD-56F8-40CA-B881-24617B60EDF3}" srcOrd="5" destOrd="0" presId="urn:microsoft.com/office/officeart/2005/8/layout/chevron2"/>
    <dgm:cxn modelId="{6ED99685-2064-4099-824C-F84576E7EA91}" type="presParOf" srcId="{9DD2CB03-3BBD-4CE7-87B0-1345433AAB60}" destId="{51B890B2-3999-4349-B5A5-C568EC673233}" srcOrd="6" destOrd="0" presId="urn:microsoft.com/office/officeart/2005/8/layout/chevron2"/>
    <dgm:cxn modelId="{DC81EEE3-9F18-4E8A-A9E5-3817F00C6CF5}" type="presParOf" srcId="{51B890B2-3999-4349-B5A5-C568EC673233}" destId="{C0CA7E18-9B09-4E6E-9791-56ED56FF65B2}" srcOrd="0" destOrd="0" presId="urn:microsoft.com/office/officeart/2005/8/layout/chevron2"/>
    <dgm:cxn modelId="{0C414CA6-D0C3-4AAF-A671-49431412984F}" type="presParOf" srcId="{51B890B2-3999-4349-B5A5-C568EC673233}" destId="{2F39FA60-4C27-47A6-9061-733E51DEB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結合臺南市自編課程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--ENJOY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CF837A9A-52A4-48A1-A772-8744ECC95375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安排各班進行情境教學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>
        <a:solidFill>
          <a:schemeClr val="accent6"/>
        </a:solidFill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遊戲教學、角色扮演、聯想教學</a:t>
          </a: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>
        <a:solidFill>
          <a:schemeClr val="accent6"/>
        </a:solidFill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體驗式及浸潤式教學模式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9B529FB8-9236-461B-AF4B-2A412E6084ED}" type="pres">
      <dgm:prSet presAssocID="{4376A185-B974-4B20-B557-34CD09E3D6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E25DA3-EA85-4359-BBC1-79D1279DC9E4}" type="pres">
      <dgm:prSet presAssocID="{9803272C-0EF1-4AEE-B785-9569FE715DC8}" presName="composite" presStyleCnt="0"/>
      <dgm:spPr/>
    </dgm:pt>
    <dgm:pt modelId="{B6D969C7-19F4-429A-88BF-22EE2396F0BA}" type="pres">
      <dgm:prSet presAssocID="{9803272C-0EF1-4AEE-B785-9569FE715DC8}" presName="imgShp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/>
    </dgm:pt>
    <dgm:pt modelId="{CD537D1F-5513-45BF-B16B-16DF1877E75B}" type="pres">
      <dgm:prSet presAssocID="{9803272C-0EF1-4AEE-B785-9569FE715DC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3057FF-9241-40EC-967A-017F83E64360}" type="pres">
      <dgm:prSet presAssocID="{8CD4EFC5-5FE9-4C7E-A677-E6648CE97A2F}" presName="spacing" presStyleCnt="0"/>
      <dgm:spPr/>
    </dgm:pt>
    <dgm:pt modelId="{36C9574A-1707-4635-B833-DB74D8EF3927}" type="pres">
      <dgm:prSet presAssocID="{CF837A9A-52A4-48A1-A772-8744ECC95375}" presName="composite" presStyleCnt="0"/>
      <dgm:spPr/>
    </dgm:pt>
    <dgm:pt modelId="{D9296022-FA85-4AF4-8C81-EC7959EB675E}" type="pres">
      <dgm:prSet presAssocID="{CF837A9A-52A4-48A1-A772-8744ECC95375}" presName="imgShp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C8BED88-C8EE-412A-BA45-C831BF96886A}" type="pres">
      <dgm:prSet presAssocID="{CF837A9A-52A4-48A1-A772-8744ECC9537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39E266-78EF-4EC1-8F98-DA479C1F910A}" type="pres">
      <dgm:prSet presAssocID="{51DC1D8C-9890-494F-85A5-01049B4CAD91}" presName="spacing" presStyleCnt="0"/>
      <dgm:spPr/>
    </dgm:pt>
    <dgm:pt modelId="{784752B1-B345-4B8D-AE26-B7F113F80677}" type="pres">
      <dgm:prSet presAssocID="{ACB8ECE8-B7D6-43FD-9D8D-A35A6EBDC258}" presName="composite" presStyleCnt="0"/>
      <dgm:spPr/>
    </dgm:pt>
    <dgm:pt modelId="{13A9C24E-1434-4950-BF20-4142F0A858F7}" type="pres">
      <dgm:prSet presAssocID="{ACB8ECE8-B7D6-43FD-9D8D-A35A6EBDC258}" presName="imgShp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/>
    </dgm:pt>
    <dgm:pt modelId="{704B49A1-AC5F-4D28-A5CB-1223CA88E616}" type="pres">
      <dgm:prSet presAssocID="{ACB8ECE8-B7D6-43FD-9D8D-A35A6EBDC25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46EA2E-E819-4F4B-BC4A-C7F465A70ABA}" type="pres">
      <dgm:prSet presAssocID="{9248A501-54C4-4985-A651-56530AE8B309}" presName="spacing" presStyleCnt="0"/>
      <dgm:spPr/>
    </dgm:pt>
    <dgm:pt modelId="{5C941043-323F-4995-951B-960F4DF618AF}" type="pres">
      <dgm:prSet presAssocID="{373CA2F5-3C7E-49DD-8FF1-463B42EA8089}" presName="composite" presStyleCnt="0"/>
      <dgm:spPr/>
    </dgm:pt>
    <dgm:pt modelId="{FB11C2D7-E28C-4D42-811F-73D4F3FFE6AF}" type="pres">
      <dgm:prSet presAssocID="{373CA2F5-3C7E-49DD-8FF1-463B42EA8089}" presName="imgShp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/>
    </dgm:pt>
    <dgm:pt modelId="{5C0545F8-4ECB-4AEA-8ACF-F5B2B4E4C18D}" type="pres">
      <dgm:prSet presAssocID="{373CA2F5-3C7E-49DD-8FF1-463B42EA808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A06C5B-A344-4035-B7C2-9AEFFC5173CF}" srcId="{4376A185-B974-4B20-B557-34CD09E3D6D0}" destId="{373CA2F5-3C7E-49DD-8FF1-463B42EA8089}" srcOrd="3" destOrd="0" parTransId="{30889547-A431-4115-8949-8FA62A28E2B0}" sibTransId="{64841F4D-462A-47A1-ADB7-FD11A2B79721}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8CFE42D4-8807-4BDB-8AD0-715E7862FA07}" type="presOf" srcId="{CF837A9A-52A4-48A1-A772-8744ECC95375}" destId="{6C8BED88-C8EE-412A-BA45-C831BF96886A}" srcOrd="0" destOrd="0" presId="urn:microsoft.com/office/officeart/2005/8/layout/vList3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FB139CBF-4CF2-4E45-9AE4-88B7631B0E96}" type="presOf" srcId="{373CA2F5-3C7E-49DD-8FF1-463B42EA8089}" destId="{5C0545F8-4ECB-4AEA-8ACF-F5B2B4E4C18D}" srcOrd="0" destOrd="0" presId="urn:microsoft.com/office/officeart/2005/8/layout/vList3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275957D6-388B-42EA-A711-EDDFE5FB0702}" type="presOf" srcId="{ACB8ECE8-B7D6-43FD-9D8D-A35A6EBDC258}" destId="{704B49A1-AC5F-4D28-A5CB-1223CA88E616}" srcOrd="0" destOrd="0" presId="urn:microsoft.com/office/officeart/2005/8/layout/vList3"/>
    <dgm:cxn modelId="{B7ADA05E-47F1-4BC1-A648-2D62823ABFFE}" type="presOf" srcId="{4376A185-B974-4B20-B557-34CD09E3D6D0}" destId="{9B529FB8-9236-461B-AF4B-2A412E6084ED}" srcOrd="0" destOrd="0" presId="urn:microsoft.com/office/officeart/2005/8/layout/vList3"/>
    <dgm:cxn modelId="{C1B66D66-115F-43C2-8465-E8EA1E1E6C43}" type="presOf" srcId="{9803272C-0EF1-4AEE-B785-9569FE715DC8}" destId="{CD537D1F-5513-45BF-B16B-16DF1877E75B}" srcOrd="0" destOrd="0" presId="urn:microsoft.com/office/officeart/2005/8/layout/vList3"/>
    <dgm:cxn modelId="{39552678-2952-4150-84C5-FEF9376EEC33}" type="presParOf" srcId="{9B529FB8-9236-461B-AF4B-2A412E6084ED}" destId="{C0E25DA3-EA85-4359-BBC1-79D1279DC9E4}" srcOrd="0" destOrd="0" presId="urn:microsoft.com/office/officeart/2005/8/layout/vList3"/>
    <dgm:cxn modelId="{88F87777-A4F8-4315-8DF4-68F92869EC71}" type="presParOf" srcId="{C0E25DA3-EA85-4359-BBC1-79D1279DC9E4}" destId="{B6D969C7-19F4-429A-88BF-22EE2396F0BA}" srcOrd="0" destOrd="0" presId="urn:microsoft.com/office/officeart/2005/8/layout/vList3"/>
    <dgm:cxn modelId="{0C071AA1-5114-4AD9-A04F-26A2B346F7CA}" type="presParOf" srcId="{C0E25DA3-EA85-4359-BBC1-79D1279DC9E4}" destId="{CD537D1F-5513-45BF-B16B-16DF1877E75B}" srcOrd="1" destOrd="0" presId="urn:microsoft.com/office/officeart/2005/8/layout/vList3"/>
    <dgm:cxn modelId="{DAD51137-EF9B-44C3-862F-0E72FC510479}" type="presParOf" srcId="{9B529FB8-9236-461B-AF4B-2A412E6084ED}" destId="{4F3057FF-9241-40EC-967A-017F83E64360}" srcOrd="1" destOrd="0" presId="urn:microsoft.com/office/officeart/2005/8/layout/vList3"/>
    <dgm:cxn modelId="{C5775A45-62DA-45F9-9396-DBA559FE25FF}" type="presParOf" srcId="{9B529FB8-9236-461B-AF4B-2A412E6084ED}" destId="{36C9574A-1707-4635-B833-DB74D8EF3927}" srcOrd="2" destOrd="0" presId="urn:microsoft.com/office/officeart/2005/8/layout/vList3"/>
    <dgm:cxn modelId="{011EDE5A-1973-4C96-8E4D-CA24BB006697}" type="presParOf" srcId="{36C9574A-1707-4635-B833-DB74D8EF3927}" destId="{D9296022-FA85-4AF4-8C81-EC7959EB675E}" srcOrd="0" destOrd="0" presId="urn:microsoft.com/office/officeart/2005/8/layout/vList3"/>
    <dgm:cxn modelId="{7E860D7C-0926-4318-B98E-3666DA1F8C4A}" type="presParOf" srcId="{36C9574A-1707-4635-B833-DB74D8EF3927}" destId="{6C8BED88-C8EE-412A-BA45-C831BF96886A}" srcOrd="1" destOrd="0" presId="urn:microsoft.com/office/officeart/2005/8/layout/vList3"/>
    <dgm:cxn modelId="{205AE13E-A30C-451A-B2B5-4190B29D3961}" type="presParOf" srcId="{9B529FB8-9236-461B-AF4B-2A412E6084ED}" destId="{D739E266-78EF-4EC1-8F98-DA479C1F910A}" srcOrd="3" destOrd="0" presId="urn:microsoft.com/office/officeart/2005/8/layout/vList3"/>
    <dgm:cxn modelId="{2F8369FC-72B5-4837-8680-69DE9777038D}" type="presParOf" srcId="{9B529FB8-9236-461B-AF4B-2A412E6084ED}" destId="{784752B1-B345-4B8D-AE26-B7F113F80677}" srcOrd="4" destOrd="0" presId="urn:microsoft.com/office/officeart/2005/8/layout/vList3"/>
    <dgm:cxn modelId="{C6CAD202-9CC0-4809-BD46-824616297DFA}" type="presParOf" srcId="{784752B1-B345-4B8D-AE26-B7F113F80677}" destId="{13A9C24E-1434-4950-BF20-4142F0A858F7}" srcOrd="0" destOrd="0" presId="urn:microsoft.com/office/officeart/2005/8/layout/vList3"/>
    <dgm:cxn modelId="{43CD41B0-001A-4F2B-83B4-89269EFDFFB8}" type="presParOf" srcId="{784752B1-B345-4B8D-AE26-B7F113F80677}" destId="{704B49A1-AC5F-4D28-A5CB-1223CA88E616}" srcOrd="1" destOrd="0" presId="urn:microsoft.com/office/officeart/2005/8/layout/vList3"/>
    <dgm:cxn modelId="{D251FF8C-BBE6-4569-809E-E511C115A1A3}" type="presParOf" srcId="{9B529FB8-9236-461B-AF4B-2A412E6084ED}" destId="{3F46EA2E-E819-4F4B-BC4A-C7F465A70ABA}" srcOrd="5" destOrd="0" presId="urn:microsoft.com/office/officeart/2005/8/layout/vList3"/>
    <dgm:cxn modelId="{C0FAA211-7AC6-467F-BC95-2A81828AFB63}" type="presParOf" srcId="{9B529FB8-9236-461B-AF4B-2A412E6084ED}" destId="{5C941043-323F-4995-951B-960F4DF618AF}" srcOrd="6" destOrd="0" presId="urn:microsoft.com/office/officeart/2005/8/layout/vList3"/>
    <dgm:cxn modelId="{5E1F96AF-8A55-4A37-80EE-E72317162F89}" type="presParOf" srcId="{5C941043-323F-4995-951B-960F4DF618AF}" destId="{FB11C2D7-E28C-4D42-811F-73D4F3FFE6AF}" srcOrd="0" destOrd="0" presId="urn:microsoft.com/office/officeart/2005/8/layout/vList3"/>
    <dgm:cxn modelId="{D666712F-2A01-4561-A19B-22CBE3BF567D}" type="presParOf" srcId="{5C941043-323F-4995-951B-960F4DF618AF}" destId="{5C0545F8-4ECB-4AEA-8ACF-F5B2B4E4C1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在地文化關懷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CF837A9A-52A4-48A1-A772-8744ECC95375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學校特色融入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國際生活體驗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國際文化理解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E155F385-7890-4395-A559-4394E593A964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品德教育雙語環境布置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447CCE51-7EA3-4C58-9B95-FF0D8999C4BA}" type="parTrans" cxnId="{4B9542D5-3336-4103-A068-B8F69111BAE3}">
      <dgm:prSet/>
      <dgm:spPr/>
      <dgm:t>
        <a:bodyPr/>
        <a:lstStyle/>
        <a:p>
          <a:endParaRPr lang="zh-TW" altLang="en-US"/>
        </a:p>
      </dgm:t>
    </dgm:pt>
    <dgm:pt modelId="{B58800A9-4046-42D8-A562-75D21091385B}" type="sibTrans" cxnId="{4B9542D5-3336-4103-A068-B8F69111BAE3}">
      <dgm:prSet/>
      <dgm:spPr/>
      <dgm:t>
        <a:bodyPr/>
        <a:lstStyle/>
        <a:p>
          <a:endParaRPr lang="zh-TW" altLang="en-US"/>
        </a:p>
      </dgm:t>
    </dgm:pt>
    <dgm:pt modelId="{9B529FB8-9236-461B-AF4B-2A412E6084ED}" type="pres">
      <dgm:prSet presAssocID="{4376A185-B974-4B20-B557-34CD09E3D6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E25DA3-EA85-4359-BBC1-79D1279DC9E4}" type="pres">
      <dgm:prSet presAssocID="{9803272C-0EF1-4AEE-B785-9569FE715DC8}" presName="composite" presStyleCnt="0"/>
      <dgm:spPr/>
    </dgm:pt>
    <dgm:pt modelId="{B6D969C7-19F4-429A-88BF-22EE2396F0BA}" type="pres">
      <dgm:prSet presAssocID="{9803272C-0EF1-4AEE-B785-9569FE715DC8}" presName="imgShp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D537D1F-5513-45BF-B16B-16DF1877E75B}" type="pres">
      <dgm:prSet presAssocID="{9803272C-0EF1-4AEE-B785-9569FE715DC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3057FF-9241-40EC-967A-017F83E64360}" type="pres">
      <dgm:prSet presAssocID="{8CD4EFC5-5FE9-4C7E-A677-E6648CE97A2F}" presName="spacing" presStyleCnt="0"/>
      <dgm:spPr/>
    </dgm:pt>
    <dgm:pt modelId="{36C9574A-1707-4635-B833-DB74D8EF3927}" type="pres">
      <dgm:prSet presAssocID="{CF837A9A-52A4-48A1-A772-8744ECC95375}" presName="composite" presStyleCnt="0"/>
      <dgm:spPr/>
    </dgm:pt>
    <dgm:pt modelId="{D9296022-FA85-4AF4-8C81-EC7959EB675E}" type="pres">
      <dgm:prSet presAssocID="{CF837A9A-52A4-48A1-A772-8744ECC95375}" presName="imgShp" presStyleLbl="fgImgPlac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C8BED88-C8EE-412A-BA45-C831BF96886A}" type="pres">
      <dgm:prSet presAssocID="{CF837A9A-52A4-48A1-A772-8744ECC9537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39E266-78EF-4EC1-8F98-DA479C1F910A}" type="pres">
      <dgm:prSet presAssocID="{51DC1D8C-9890-494F-85A5-01049B4CAD91}" presName="spacing" presStyleCnt="0"/>
      <dgm:spPr/>
    </dgm:pt>
    <dgm:pt modelId="{784752B1-B345-4B8D-AE26-B7F113F80677}" type="pres">
      <dgm:prSet presAssocID="{ACB8ECE8-B7D6-43FD-9D8D-A35A6EBDC258}" presName="composite" presStyleCnt="0"/>
      <dgm:spPr/>
    </dgm:pt>
    <dgm:pt modelId="{13A9C24E-1434-4950-BF20-4142F0A858F7}" type="pres">
      <dgm:prSet presAssocID="{ACB8ECE8-B7D6-43FD-9D8D-A35A6EBDC258}" presName="imgShp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04B49A1-AC5F-4D28-A5CB-1223CA88E616}" type="pres">
      <dgm:prSet presAssocID="{ACB8ECE8-B7D6-43FD-9D8D-A35A6EBDC25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46EA2E-E819-4F4B-BC4A-C7F465A70ABA}" type="pres">
      <dgm:prSet presAssocID="{9248A501-54C4-4985-A651-56530AE8B309}" presName="spacing" presStyleCnt="0"/>
      <dgm:spPr/>
    </dgm:pt>
    <dgm:pt modelId="{5C941043-323F-4995-951B-960F4DF618AF}" type="pres">
      <dgm:prSet presAssocID="{373CA2F5-3C7E-49DD-8FF1-463B42EA8089}" presName="composite" presStyleCnt="0"/>
      <dgm:spPr/>
    </dgm:pt>
    <dgm:pt modelId="{FB11C2D7-E28C-4D42-811F-73D4F3FFE6AF}" type="pres">
      <dgm:prSet presAssocID="{373CA2F5-3C7E-49DD-8FF1-463B42EA8089}" presName="imgShp" presStyleLbl="fgImgPlac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C0545F8-4ECB-4AEA-8ACF-F5B2B4E4C18D}" type="pres">
      <dgm:prSet presAssocID="{373CA2F5-3C7E-49DD-8FF1-463B42EA808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D0AA91-4FA8-4829-9C64-41D0473B2818}" type="pres">
      <dgm:prSet presAssocID="{64841F4D-462A-47A1-ADB7-FD11A2B79721}" presName="spacing" presStyleCnt="0"/>
      <dgm:spPr/>
    </dgm:pt>
    <dgm:pt modelId="{DCF2D2EB-2664-4113-8B0F-A92C7D074310}" type="pres">
      <dgm:prSet presAssocID="{E155F385-7890-4395-A559-4394E593A964}" presName="composite" presStyleCnt="0"/>
      <dgm:spPr/>
    </dgm:pt>
    <dgm:pt modelId="{59C78288-7ECD-4C61-92B9-DB457205CF01}" type="pres">
      <dgm:prSet presAssocID="{E155F385-7890-4395-A559-4394E593A964}" presName="imgShp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FE754E9-0CB8-49CD-B854-BABE53BDA01E}" type="pres">
      <dgm:prSet presAssocID="{E155F385-7890-4395-A559-4394E593A96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92B3EF-ABB3-4EBF-972D-178588E39EB9}" type="presOf" srcId="{373CA2F5-3C7E-49DD-8FF1-463B42EA8089}" destId="{5C0545F8-4ECB-4AEA-8ACF-F5B2B4E4C18D}" srcOrd="0" destOrd="0" presId="urn:microsoft.com/office/officeart/2005/8/layout/vList3"/>
    <dgm:cxn modelId="{19A06C5B-A344-4035-B7C2-9AEFFC5173CF}" srcId="{4376A185-B974-4B20-B557-34CD09E3D6D0}" destId="{373CA2F5-3C7E-49DD-8FF1-463B42EA8089}" srcOrd="3" destOrd="0" parTransId="{30889547-A431-4115-8949-8FA62A28E2B0}" sibTransId="{64841F4D-462A-47A1-ADB7-FD11A2B79721}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882E207A-3BAB-45CD-AAF1-454C33709661}" type="presOf" srcId="{CF837A9A-52A4-48A1-A772-8744ECC95375}" destId="{6C8BED88-C8EE-412A-BA45-C831BF96886A}" srcOrd="0" destOrd="0" presId="urn:microsoft.com/office/officeart/2005/8/layout/vList3"/>
    <dgm:cxn modelId="{3919F819-26A3-450A-83C0-C35DB2CA5DCF}" type="presOf" srcId="{9803272C-0EF1-4AEE-B785-9569FE715DC8}" destId="{CD537D1F-5513-45BF-B16B-16DF1877E75B}" srcOrd="0" destOrd="0" presId="urn:microsoft.com/office/officeart/2005/8/layout/vList3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FAE67248-9E8E-4B1F-966E-A922D6C945AC}" type="presOf" srcId="{E155F385-7890-4395-A559-4394E593A964}" destId="{CFE754E9-0CB8-49CD-B854-BABE53BDA01E}" srcOrd="0" destOrd="0" presId="urn:microsoft.com/office/officeart/2005/8/layout/vList3"/>
    <dgm:cxn modelId="{4B9542D5-3336-4103-A068-B8F69111BAE3}" srcId="{4376A185-B974-4B20-B557-34CD09E3D6D0}" destId="{E155F385-7890-4395-A559-4394E593A964}" srcOrd="4" destOrd="0" parTransId="{447CCE51-7EA3-4C58-9B95-FF0D8999C4BA}" sibTransId="{B58800A9-4046-42D8-A562-75D21091385B}"/>
    <dgm:cxn modelId="{928BA488-4F3A-4624-9082-AADEE13CB1EF}" type="presOf" srcId="{4376A185-B974-4B20-B557-34CD09E3D6D0}" destId="{9B529FB8-9236-461B-AF4B-2A412E6084ED}" srcOrd="0" destOrd="0" presId="urn:microsoft.com/office/officeart/2005/8/layout/vList3"/>
    <dgm:cxn modelId="{67D7C091-A493-4CEF-94B3-B239BF312873}" type="presOf" srcId="{ACB8ECE8-B7D6-43FD-9D8D-A35A6EBDC258}" destId="{704B49A1-AC5F-4D28-A5CB-1223CA88E616}" srcOrd="0" destOrd="0" presId="urn:microsoft.com/office/officeart/2005/8/layout/vList3"/>
    <dgm:cxn modelId="{B6713BE6-38BA-47E6-9B3D-5B450494060F}" type="presParOf" srcId="{9B529FB8-9236-461B-AF4B-2A412E6084ED}" destId="{C0E25DA3-EA85-4359-BBC1-79D1279DC9E4}" srcOrd="0" destOrd="0" presId="urn:microsoft.com/office/officeart/2005/8/layout/vList3"/>
    <dgm:cxn modelId="{733AD643-14D5-4A9D-BCF9-8FA40C608392}" type="presParOf" srcId="{C0E25DA3-EA85-4359-BBC1-79D1279DC9E4}" destId="{B6D969C7-19F4-429A-88BF-22EE2396F0BA}" srcOrd="0" destOrd="0" presId="urn:microsoft.com/office/officeart/2005/8/layout/vList3"/>
    <dgm:cxn modelId="{60FFA056-2B14-4332-8D88-CFAB0F5C8DDC}" type="presParOf" srcId="{C0E25DA3-EA85-4359-BBC1-79D1279DC9E4}" destId="{CD537D1F-5513-45BF-B16B-16DF1877E75B}" srcOrd="1" destOrd="0" presId="urn:microsoft.com/office/officeart/2005/8/layout/vList3"/>
    <dgm:cxn modelId="{26EB7378-F171-4FFB-9710-43C46DAF47BC}" type="presParOf" srcId="{9B529FB8-9236-461B-AF4B-2A412E6084ED}" destId="{4F3057FF-9241-40EC-967A-017F83E64360}" srcOrd="1" destOrd="0" presId="urn:microsoft.com/office/officeart/2005/8/layout/vList3"/>
    <dgm:cxn modelId="{1F751645-E71D-4725-9F5E-2B8731DACDB7}" type="presParOf" srcId="{9B529FB8-9236-461B-AF4B-2A412E6084ED}" destId="{36C9574A-1707-4635-B833-DB74D8EF3927}" srcOrd="2" destOrd="0" presId="urn:microsoft.com/office/officeart/2005/8/layout/vList3"/>
    <dgm:cxn modelId="{2D06A90C-AF0A-4A65-A5B6-E864082AAF27}" type="presParOf" srcId="{36C9574A-1707-4635-B833-DB74D8EF3927}" destId="{D9296022-FA85-4AF4-8C81-EC7959EB675E}" srcOrd="0" destOrd="0" presId="urn:microsoft.com/office/officeart/2005/8/layout/vList3"/>
    <dgm:cxn modelId="{04CAE5EC-B23B-4A85-B559-28DF8F37B852}" type="presParOf" srcId="{36C9574A-1707-4635-B833-DB74D8EF3927}" destId="{6C8BED88-C8EE-412A-BA45-C831BF96886A}" srcOrd="1" destOrd="0" presId="urn:microsoft.com/office/officeart/2005/8/layout/vList3"/>
    <dgm:cxn modelId="{41833365-C54E-4418-93D9-123684C759E5}" type="presParOf" srcId="{9B529FB8-9236-461B-AF4B-2A412E6084ED}" destId="{D739E266-78EF-4EC1-8F98-DA479C1F910A}" srcOrd="3" destOrd="0" presId="urn:microsoft.com/office/officeart/2005/8/layout/vList3"/>
    <dgm:cxn modelId="{05BCAF0C-E20D-47E4-B513-533B65F3756F}" type="presParOf" srcId="{9B529FB8-9236-461B-AF4B-2A412E6084ED}" destId="{784752B1-B345-4B8D-AE26-B7F113F80677}" srcOrd="4" destOrd="0" presId="urn:microsoft.com/office/officeart/2005/8/layout/vList3"/>
    <dgm:cxn modelId="{19F0F13E-D27D-46AA-BFF8-25407E1FA418}" type="presParOf" srcId="{784752B1-B345-4B8D-AE26-B7F113F80677}" destId="{13A9C24E-1434-4950-BF20-4142F0A858F7}" srcOrd="0" destOrd="0" presId="urn:microsoft.com/office/officeart/2005/8/layout/vList3"/>
    <dgm:cxn modelId="{F270DF83-B32A-4B6C-B7E4-D91F7AAB1CD3}" type="presParOf" srcId="{784752B1-B345-4B8D-AE26-B7F113F80677}" destId="{704B49A1-AC5F-4D28-A5CB-1223CA88E616}" srcOrd="1" destOrd="0" presId="urn:microsoft.com/office/officeart/2005/8/layout/vList3"/>
    <dgm:cxn modelId="{AED8FD0F-E21B-4AE8-A3F5-E80185D16C3C}" type="presParOf" srcId="{9B529FB8-9236-461B-AF4B-2A412E6084ED}" destId="{3F46EA2E-E819-4F4B-BC4A-C7F465A70ABA}" srcOrd="5" destOrd="0" presId="urn:microsoft.com/office/officeart/2005/8/layout/vList3"/>
    <dgm:cxn modelId="{5FF65B44-2708-4FF3-B7A2-C657B369F7B2}" type="presParOf" srcId="{9B529FB8-9236-461B-AF4B-2A412E6084ED}" destId="{5C941043-323F-4995-951B-960F4DF618AF}" srcOrd="6" destOrd="0" presId="urn:microsoft.com/office/officeart/2005/8/layout/vList3"/>
    <dgm:cxn modelId="{BC1E3482-4C7A-4985-B8A6-F86B990BCCF3}" type="presParOf" srcId="{5C941043-323F-4995-951B-960F4DF618AF}" destId="{FB11C2D7-E28C-4D42-811F-73D4F3FFE6AF}" srcOrd="0" destOrd="0" presId="urn:microsoft.com/office/officeart/2005/8/layout/vList3"/>
    <dgm:cxn modelId="{9B14625E-CAE9-4BA1-BFAC-3BB4FC2532B5}" type="presParOf" srcId="{5C941043-323F-4995-951B-960F4DF618AF}" destId="{5C0545F8-4ECB-4AEA-8ACF-F5B2B4E4C18D}" srcOrd="1" destOrd="0" presId="urn:microsoft.com/office/officeart/2005/8/layout/vList3"/>
    <dgm:cxn modelId="{80F7C995-44F9-4845-B80A-F63B7C0030F8}" type="presParOf" srcId="{9B529FB8-9236-461B-AF4B-2A412E6084ED}" destId="{DFD0AA91-4FA8-4829-9C64-41D0473B2818}" srcOrd="7" destOrd="0" presId="urn:microsoft.com/office/officeart/2005/8/layout/vList3"/>
    <dgm:cxn modelId="{343E6AF0-3C0B-415F-B23A-91315D5B6F2D}" type="presParOf" srcId="{9B529FB8-9236-461B-AF4B-2A412E6084ED}" destId="{DCF2D2EB-2664-4113-8B0F-A92C7D074310}" srcOrd="8" destOrd="0" presId="urn:microsoft.com/office/officeart/2005/8/layout/vList3"/>
    <dgm:cxn modelId="{DDA3230E-62B2-4851-8145-3B2CAAA2B8F1}" type="presParOf" srcId="{DCF2D2EB-2664-4113-8B0F-A92C7D074310}" destId="{59C78288-7ECD-4C61-92B9-DB457205CF01}" srcOrd="0" destOrd="0" presId="urn:microsoft.com/office/officeart/2005/8/layout/vList3"/>
    <dgm:cxn modelId="{1DFD4AE0-0181-4018-B17D-B361A46863BD}" type="presParOf" srcId="{DCF2D2EB-2664-4113-8B0F-A92C7D074310}" destId="{CFE754E9-0CB8-49CD-B854-BABE53BDA0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5FBF0-910D-4157-A2B1-37449EA162DC}" type="doc">
      <dgm:prSet loTypeId="urn:microsoft.com/office/officeart/2005/8/layout/chevron2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2D0CF6BB-FDAD-4D5B-B673-773E41C0620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latin typeface="標楷體" pitchFamily="65" charset="-120"/>
            <a:ea typeface="標楷體" pitchFamily="65" charset="-120"/>
          </a:endParaRPr>
        </a:p>
      </dgm:t>
    </dgm:pt>
    <dgm:pt modelId="{81E95B40-A02C-4C3B-859B-EFF3CB186062}" type="par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E4652D-E168-41AF-9623-787D7E858CC5}" type="sib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6280FC6-7B3C-4F8A-A786-DA4C79E41FF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學校及社區背景</a:t>
          </a:r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0A637DC-1CC9-4046-ABE9-1C68D8B56C76}" type="par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20D956A-991D-40BF-BADC-FD1427F29C0F}" type="sib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10F1B5A-B6DB-4C50-A1F5-B712773580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E8DD332-5289-495E-9AC9-ABFC5CFFDA01}" type="par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25255BB-6D48-47A9-970A-E9FD8A6A6870}" type="sib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10FC5B2-C29B-4CBB-BD7C-F5C6EACF8B3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學生英語能力</a:t>
          </a:r>
          <a:endParaRPr lang="zh-TW" alt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1D2DC2E-92C3-4FDF-B362-8A3D14B55E2A}" type="par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AFC345E-AD9F-416B-8E74-8756A166E1A9}" type="sib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FE5CC9F-0FBF-4CE1-9123-4CD9F5C957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6D8A2FE-4736-4F41-839F-6C48F1863CDB}" type="par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6FE1159-B72D-4FBD-AD00-995C3081876B}" type="sib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0559146-2041-4698-974D-8255B6052B4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校長教育理念</a:t>
          </a:r>
          <a:endParaRPr lang="zh-TW" alt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F3C6E7C-DD11-475A-B90D-FFE592EC52C1}" type="par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FEAD71F-F10F-42EB-BBD7-50F599DD462C}" type="sib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4641EB4-BBC2-45E9-92D3-3BDF040B45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4DE5049-B086-4776-9946-E40E9CFB9F81}" type="par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72FCBEE-0583-4042-A66A-0637FE357A2E}" type="sib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8DA591-90C2-4B9D-BA9C-E4C06F7E7220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英語教學群共識</a:t>
          </a:r>
          <a:endParaRPr lang="fr-CA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EB833B4-572D-42E8-AD56-C617C9A497F3}" type="par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8F18785-4EC6-4854-B92D-4088F57AE6E6}" type="sib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DD2CB03-3BBD-4CE7-87B0-1345433AAB60}" type="pres">
      <dgm:prSet presAssocID="{2D85FBF0-910D-4157-A2B1-37449EA162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67A8DF-FCD3-4191-A624-12585B2299C1}" type="pres">
      <dgm:prSet presAssocID="{2D0CF6BB-FDAD-4D5B-B673-773E41C0620E}" presName="composite" presStyleCnt="0"/>
      <dgm:spPr/>
      <dgm:t>
        <a:bodyPr/>
        <a:lstStyle/>
        <a:p>
          <a:endParaRPr lang="zh-TW" altLang="en-US"/>
        </a:p>
      </dgm:t>
    </dgm:pt>
    <dgm:pt modelId="{C641CF52-AAFB-46AA-8879-7298B31E9182}" type="pres">
      <dgm:prSet presAssocID="{2D0CF6BB-FDAD-4D5B-B673-773E41C0620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7311C-8FB7-4D16-BD1E-A0F81B695BEA}" type="pres">
      <dgm:prSet presAssocID="{2D0CF6BB-FDAD-4D5B-B673-773E41C0620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BC3C9-E2EA-4F1C-AC59-E6C81A59406A}" type="pres">
      <dgm:prSet presAssocID="{CFE4652D-E168-41AF-9623-787D7E858CC5}" presName="sp" presStyleCnt="0"/>
      <dgm:spPr/>
      <dgm:t>
        <a:bodyPr/>
        <a:lstStyle/>
        <a:p>
          <a:endParaRPr lang="zh-TW" altLang="en-US"/>
        </a:p>
      </dgm:t>
    </dgm:pt>
    <dgm:pt modelId="{87EE9144-FFDC-41B2-B408-66BD0E5EAFF7}" type="pres">
      <dgm:prSet presAssocID="{710F1B5A-B6DB-4C50-A1F5-B71277358063}" presName="composite" presStyleCnt="0"/>
      <dgm:spPr/>
      <dgm:t>
        <a:bodyPr/>
        <a:lstStyle/>
        <a:p>
          <a:endParaRPr lang="zh-TW" altLang="en-US"/>
        </a:p>
      </dgm:t>
    </dgm:pt>
    <dgm:pt modelId="{DCD3E141-E665-4FBD-9E16-CB96EAAECD22}" type="pres">
      <dgm:prSet presAssocID="{710F1B5A-B6DB-4C50-A1F5-B712773580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A490E-C5AB-4115-A0C4-21F4CB1E8B88}" type="pres">
      <dgm:prSet presAssocID="{710F1B5A-B6DB-4C50-A1F5-B71277358063}" presName="descendantText" presStyleLbl="alignAcc1" presStyleIdx="1" presStyleCnt="4" custLinFactNeighborX="1408" custLinFactNeighborY="22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9CBC8-BD86-4B9F-AD13-FDF63559152A}" type="pres">
      <dgm:prSet presAssocID="{A25255BB-6D48-47A9-970A-E9FD8A6A6870}" presName="sp" presStyleCnt="0"/>
      <dgm:spPr/>
      <dgm:t>
        <a:bodyPr/>
        <a:lstStyle/>
        <a:p>
          <a:endParaRPr lang="zh-TW" altLang="en-US"/>
        </a:p>
      </dgm:t>
    </dgm:pt>
    <dgm:pt modelId="{2ACD068B-03A9-4E5B-8C19-7849AA9BC691}" type="pres">
      <dgm:prSet presAssocID="{1FE5CC9F-0FBF-4CE1-9123-4CD9F5C95772}" presName="composite" presStyleCnt="0"/>
      <dgm:spPr/>
      <dgm:t>
        <a:bodyPr/>
        <a:lstStyle/>
        <a:p>
          <a:endParaRPr lang="zh-TW" altLang="en-US"/>
        </a:p>
      </dgm:t>
    </dgm:pt>
    <dgm:pt modelId="{92E35A64-D410-444D-9942-36284B85AD14}" type="pres">
      <dgm:prSet presAssocID="{1FE5CC9F-0FBF-4CE1-9123-4CD9F5C957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12392-2A99-48E5-A510-E0B6D619658C}" type="pres">
      <dgm:prSet presAssocID="{1FE5CC9F-0FBF-4CE1-9123-4CD9F5C957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0B25AD-56F8-40CA-B881-24617B60EDF3}" type="pres">
      <dgm:prSet presAssocID="{A6FE1159-B72D-4FBD-AD00-995C3081876B}" presName="sp" presStyleCnt="0"/>
      <dgm:spPr/>
      <dgm:t>
        <a:bodyPr/>
        <a:lstStyle/>
        <a:p>
          <a:endParaRPr lang="zh-TW" altLang="en-US"/>
        </a:p>
      </dgm:t>
    </dgm:pt>
    <dgm:pt modelId="{51B890B2-3999-4349-B5A5-C568EC673233}" type="pres">
      <dgm:prSet presAssocID="{64641EB4-BBC2-45E9-92D3-3BDF040B451E}" presName="composite" presStyleCnt="0"/>
      <dgm:spPr/>
      <dgm:t>
        <a:bodyPr/>
        <a:lstStyle/>
        <a:p>
          <a:endParaRPr lang="zh-TW" altLang="en-US"/>
        </a:p>
      </dgm:t>
    </dgm:pt>
    <dgm:pt modelId="{C0CA7E18-9B09-4E6E-9791-56ED56FF65B2}" type="pres">
      <dgm:prSet presAssocID="{64641EB4-BBC2-45E9-92D3-3BDF040B451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39FA60-4C27-47A6-9061-733E51DEBD49}" type="pres">
      <dgm:prSet presAssocID="{64641EB4-BBC2-45E9-92D3-3BDF040B451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6E3403-A3C7-4C7F-AE0E-A3B4FC4AAAAC}" srcId="{2D85FBF0-910D-4157-A2B1-37449EA162DC}" destId="{710F1B5A-B6DB-4C50-A1F5-B71277358063}" srcOrd="1" destOrd="0" parTransId="{8E8DD332-5289-495E-9AC9-ABFC5CFFDA01}" sibTransId="{A25255BB-6D48-47A9-970A-E9FD8A6A6870}"/>
    <dgm:cxn modelId="{6CCA391A-0CBE-4FE1-91DD-FB941178D378}" srcId="{710F1B5A-B6DB-4C50-A1F5-B71277358063}" destId="{E10FC5B2-C29B-4CBB-BD7C-F5C6EACF8B33}" srcOrd="0" destOrd="0" parTransId="{B1D2DC2E-92C3-4FDF-B362-8A3D14B55E2A}" sibTransId="{DAFC345E-AD9F-416B-8E74-8756A166E1A9}"/>
    <dgm:cxn modelId="{136473DC-48C4-47E8-9DC3-85E679714218}" srcId="{2D85FBF0-910D-4157-A2B1-37449EA162DC}" destId="{64641EB4-BBC2-45E9-92D3-3BDF040B451E}" srcOrd="3" destOrd="0" parTransId="{B4DE5049-B086-4776-9946-E40E9CFB9F81}" sibTransId="{C72FCBEE-0583-4042-A66A-0637FE357A2E}"/>
    <dgm:cxn modelId="{464F97CE-AAF8-41FF-AE05-CBF6B7853AE0}" type="presOf" srcId="{F0559146-2041-4698-974D-8255B6052B43}" destId="{EC112392-2A99-48E5-A510-E0B6D619658C}" srcOrd="0" destOrd="0" presId="urn:microsoft.com/office/officeart/2005/8/layout/chevron2"/>
    <dgm:cxn modelId="{8155AA4F-9B68-4E2F-B135-49E439280383}" type="presOf" srcId="{2D85FBF0-910D-4157-A2B1-37449EA162DC}" destId="{9DD2CB03-3BBD-4CE7-87B0-1345433AAB60}" srcOrd="0" destOrd="0" presId="urn:microsoft.com/office/officeart/2005/8/layout/chevron2"/>
    <dgm:cxn modelId="{31574E1A-A693-41E2-87BC-3A04DCFACF1D}" srcId="{2D85FBF0-910D-4157-A2B1-37449EA162DC}" destId="{1FE5CC9F-0FBF-4CE1-9123-4CD9F5C95772}" srcOrd="2" destOrd="0" parTransId="{B6D8A2FE-4736-4F41-839F-6C48F1863CDB}" sibTransId="{A6FE1159-B72D-4FBD-AD00-995C3081876B}"/>
    <dgm:cxn modelId="{E6D1739C-F778-4FAE-8913-33D23BFA399E}" srcId="{2D0CF6BB-FDAD-4D5B-B673-773E41C0620E}" destId="{36280FC6-7B3C-4F8A-A786-DA4C79E41FF7}" srcOrd="0" destOrd="0" parTransId="{30A637DC-1CC9-4046-ABE9-1C68D8B56C76}" sibTransId="{120D956A-991D-40BF-BADC-FD1427F29C0F}"/>
    <dgm:cxn modelId="{2677DF34-50F9-43E4-A3D6-530647AFAFFD}" type="presOf" srcId="{710F1B5A-B6DB-4C50-A1F5-B71277358063}" destId="{DCD3E141-E665-4FBD-9E16-CB96EAAECD22}" srcOrd="0" destOrd="0" presId="urn:microsoft.com/office/officeart/2005/8/layout/chevron2"/>
    <dgm:cxn modelId="{745A27D2-EAB0-429E-97D3-3E11493AD3DA}" srcId="{1FE5CC9F-0FBF-4CE1-9123-4CD9F5C95772}" destId="{F0559146-2041-4698-974D-8255B6052B43}" srcOrd="0" destOrd="0" parTransId="{9F3C6E7C-DD11-475A-B90D-FFE592EC52C1}" sibTransId="{EFEAD71F-F10F-42EB-BBD7-50F599DD462C}"/>
    <dgm:cxn modelId="{57B6F055-C90A-4B2B-A319-5334808CD6C4}" srcId="{64641EB4-BBC2-45E9-92D3-3BDF040B451E}" destId="{408DA591-90C2-4B9D-BA9C-E4C06F7E7220}" srcOrd="0" destOrd="0" parTransId="{1EB833B4-572D-42E8-AD56-C617C9A497F3}" sibTransId="{08F18785-4EC6-4854-B92D-4088F57AE6E6}"/>
    <dgm:cxn modelId="{6A41E24B-6ABC-41B1-85B8-78764E516526}" type="presOf" srcId="{408DA591-90C2-4B9D-BA9C-E4C06F7E7220}" destId="{2F39FA60-4C27-47A6-9061-733E51DEBD49}" srcOrd="0" destOrd="0" presId="urn:microsoft.com/office/officeart/2005/8/layout/chevron2"/>
    <dgm:cxn modelId="{13FC461B-639E-4412-A162-73C00C36B943}" type="presOf" srcId="{2D0CF6BB-FDAD-4D5B-B673-773E41C0620E}" destId="{C641CF52-AAFB-46AA-8879-7298B31E9182}" srcOrd="0" destOrd="0" presId="urn:microsoft.com/office/officeart/2005/8/layout/chevron2"/>
    <dgm:cxn modelId="{207D061F-2906-41FD-84DE-2600D2A04D24}" type="presOf" srcId="{E10FC5B2-C29B-4CBB-BD7C-F5C6EACF8B33}" destId="{FE4A490E-C5AB-4115-A0C4-21F4CB1E8B88}" srcOrd="0" destOrd="0" presId="urn:microsoft.com/office/officeart/2005/8/layout/chevron2"/>
    <dgm:cxn modelId="{610A4CB1-F073-4F42-B5C8-A21D3E4950B4}" type="presOf" srcId="{64641EB4-BBC2-45E9-92D3-3BDF040B451E}" destId="{C0CA7E18-9B09-4E6E-9791-56ED56FF65B2}" srcOrd="0" destOrd="0" presId="urn:microsoft.com/office/officeart/2005/8/layout/chevron2"/>
    <dgm:cxn modelId="{FB939F10-A16B-405A-B406-80881CB66316}" type="presOf" srcId="{36280FC6-7B3C-4F8A-A786-DA4C79E41FF7}" destId="{BCF7311C-8FB7-4D16-BD1E-A0F81B695BEA}" srcOrd="0" destOrd="0" presId="urn:microsoft.com/office/officeart/2005/8/layout/chevron2"/>
    <dgm:cxn modelId="{346351E3-FBC2-40DF-ADF1-C6D2CB964D6A}" type="presOf" srcId="{1FE5CC9F-0FBF-4CE1-9123-4CD9F5C95772}" destId="{92E35A64-D410-444D-9942-36284B85AD14}" srcOrd="0" destOrd="0" presId="urn:microsoft.com/office/officeart/2005/8/layout/chevron2"/>
    <dgm:cxn modelId="{A33AE98E-E6D6-4446-9B8D-CE950E0E85EE}" srcId="{2D85FBF0-910D-4157-A2B1-37449EA162DC}" destId="{2D0CF6BB-FDAD-4D5B-B673-773E41C0620E}" srcOrd="0" destOrd="0" parTransId="{81E95B40-A02C-4C3B-859B-EFF3CB186062}" sibTransId="{CFE4652D-E168-41AF-9623-787D7E858CC5}"/>
    <dgm:cxn modelId="{B3E2EF48-1EBA-4EA9-8975-E2CBC38ED7F5}" type="presParOf" srcId="{9DD2CB03-3BBD-4CE7-87B0-1345433AAB60}" destId="{4567A8DF-FCD3-4191-A624-12585B2299C1}" srcOrd="0" destOrd="0" presId="urn:microsoft.com/office/officeart/2005/8/layout/chevron2"/>
    <dgm:cxn modelId="{A4DA53A2-7E78-4347-96F2-8CFABD44EE54}" type="presParOf" srcId="{4567A8DF-FCD3-4191-A624-12585B2299C1}" destId="{C641CF52-AAFB-46AA-8879-7298B31E9182}" srcOrd="0" destOrd="0" presId="urn:microsoft.com/office/officeart/2005/8/layout/chevron2"/>
    <dgm:cxn modelId="{76DF7EE3-63BE-4ADB-824A-A71EC2EE77ED}" type="presParOf" srcId="{4567A8DF-FCD3-4191-A624-12585B2299C1}" destId="{BCF7311C-8FB7-4D16-BD1E-A0F81B695BEA}" srcOrd="1" destOrd="0" presId="urn:microsoft.com/office/officeart/2005/8/layout/chevron2"/>
    <dgm:cxn modelId="{534322A3-74CC-4FEF-95B1-9A894CF8773E}" type="presParOf" srcId="{9DD2CB03-3BBD-4CE7-87B0-1345433AAB60}" destId="{454BC3C9-E2EA-4F1C-AC59-E6C81A59406A}" srcOrd="1" destOrd="0" presId="urn:microsoft.com/office/officeart/2005/8/layout/chevron2"/>
    <dgm:cxn modelId="{42453D2D-FFE0-4481-B29A-03FF3815844C}" type="presParOf" srcId="{9DD2CB03-3BBD-4CE7-87B0-1345433AAB60}" destId="{87EE9144-FFDC-41B2-B408-66BD0E5EAFF7}" srcOrd="2" destOrd="0" presId="urn:microsoft.com/office/officeart/2005/8/layout/chevron2"/>
    <dgm:cxn modelId="{FC35D1BD-AAC7-42C9-8459-F2AD76C37E96}" type="presParOf" srcId="{87EE9144-FFDC-41B2-B408-66BD0E5EAFF7}" destId="{DCD3E141-E665-4FBD-9E16-CB96EAAECD22}" srcOrd="0" destOrd="0" presId="urn:microsoft.com/office/officeart/2005/8/layout/chevron2"/>
    <dgm:cxn modelId="{4B770586-221A-4EC4-AFEB-D9FCE0496F86}" type="presParOf" srcId="{87EE9144-FFDC-41B2-B408-66BD0E5EAFF7}" destId="{FE4A490E-C5AB-4115-A0C4-21F4CB1E8B88}" srcOrd="1" destOrd="0" presId="urn:microsoft.com/office/officeart/2005/8/layout/chevron2"/>
    <dgm:cxn modelId="{EC9F8276-2054-4298-804E-4A7A5A969925}" type="presParOf" srcId="{9DD2CB03-3BBD-4CE7-87B0-1345433AAB60}" destId="{77E9CBC8-BD86-4B9F-AD13-FDF63559152A}" srcOrd="3" destOrd="0" presId="urn:microsoft.com/office/officeart/2005/8/layout/chevron2"/>
    <dgm:cxn modelId="{0A8F2736-7B3E-48BC-82DC-E3F265BA4793}" type="presParOf" srcId="{9DD2CB03-3BBD-4CE7-87B0-1345433AAB60}" destId="{2ACD068B-03A9-4E5B-8C19-7849AA9BC691}" srcOrd="4" destOrd="0" presId="urn:microsoft.com/office/officeart/2005/8/layout/chevron2"/>
    <dgm:cxn modelId="{FE9613BB-4470-4642-B490-5E5D5851E750}" type="presParOf" srcId="{2ACD068B-03A9-4E5B-8C19-7849AA9BC691}" destId="{92E35A64-D410-444D-9942-36284B85AD14}" srcOrd="0" destOrd="0" presId="urn:microsoft.com/office/officeart/2005/8/layout/chevron2"/>
    <dgm:cxn modelId="{E3F86B2C-1BED-4249-8F45-19C72752841A}" type="presParOf" srcId="{2ACD068B-03A9-4E5B-8C19-7849AA9BC691}" destId="{EC112392-2A99-48E5-A510-E0B6D619658C}" srcOrd="1" destOrd="0" presId="urn:microsoft.com/office/officeart/2005/8/layout/chevron2"/>
    <dgm:cxn modelId="{AFCF7EB4-161A-4E76-AEA5-867AAB13F8A9}" type="presParOf" srcId="{9DD2CB03-3BBD-4CE7-87B0-1345433AAB60}" destId="{970B25AD-56F8-40CA-B881-24617B60EDF3}" srcOrd="5" destOrd="0" presId="urn:microsoft.com/office/officeart/2005/8/layout/chevron2"/>
    <dgm:cxn modelId="{4045AEF3-B9B3-4F06-BD4B-1FC36E37C8D4}" type="presParOf" srcId="{9DD2CB03-3BBD-4CE7-87B0-1345433AAB60}" destId="{51B890B2-3999-4349-B5A5-C568EC673233}" srcOrd="6" destOrd="0" presId="urn:microsoft.com/office/officeart/2005/8/layout/chevron2"/>
    <dgm:cxn modelId="{D111C3D3-3BE6-4520-B27D-91994B9D80C2}" type="presParOf" srcId="{51B890B2-3999-4349-B5A5-C568EC673233}" destId="{C0CA7E18-9B09-4E6E-9791-56ED56FF65B2}" srcOrd="0" destOrd="0" presId="urn:microsoft.com/office/officeart/2005/8/layout/chevron2"/>
    <dgm:cxn modelId="{2517CD40-CBBB-474E-8E49-7DF8EEBCCBB8}" type="presParOf" srcId="{51B890B2-3999-4349-B5A5-C568EC673233}" destId="{2F39FA60-4C27-47A6-9061-733E51DEB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英語學習護照闖關活動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CF837A9A-52A4-48A1-A772-8744ECC95375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五六年級英語戲劇表演</a:t>
          </a:r>
          <a:endParaRPr lang="zh-TW" altLang="en-US" sz="2400" dirty="0"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英語說故事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文化體驗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聖誕節、萬聖節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9B529FB8-9236-461B-AF4B-2A412E6084ED}" type="pres">
      <dgm:prSet presAssocID="{4376A185-B974-4B20-B557-34CD09E3D6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E25DA3-EA85-4359-BBC1-79D1279DC9E4}" type="pres">
      <dgm:prSet presAssocID="{9803272C-0EF1-4AEE-B785-9569FE715DC8}" presName="composite" presStyleCnt="0"/>
      <dgm:spPr/>
    </dgm:pt>
    <dgm:pt modelId="{B6D969C7-19F4-429A-88BF-22EE2396F0BA}" type="pres">
      <dgm:prSet presAssocID="{9803272C-0EF1-4AEE-B785-9569FE715DC8}" presName="imgShp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D537D1F-5513-45BF-B16B-16DF1877E75B}" type="pres">
      <dgm:prSet presAssocID="{9803272C-0EF1-4AEE-B785-9569FE715DC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3057FF-9241-40EC-967A-017F83E64360}" type="pres">
      <dgm:prSet presAssocID="{8CD4EFC5-5FE9-4C7E-A677-E6648CE97A2F}" presName="spacing" presStyleCnt="0"/>
      <dgm:spPr/>
    </dgm:pt>
    <dgm:pt modelId="{36C9574A-1707-4635-B833-DB74D8EF3927}" type="pres">
      <dgm:prSet presAssocID="{CF837A9A-52A4-48A1-A772-8744ECC95375}" presName="composite" presStyleCnt="0"/>
      <dgm:spPr/>
    </dgm:pt>
    <dgm:pt modelId="{D9296022-FA85-4AF4-8C81-EC7959EB675E}" type="pres">
      <dgm:prSet presAssocID="{CF837A9A-52A4-48A1-A772-8744ECC95375}" presName="imgShp" presStyleLbl="fgImgPlace1" presStyleIdx="1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C8BED88-C8EE-412A-BA45-C831BF96886A}" type="pres">
      <dgm:prSet presAssocID="{CF837A9A-52A4-48A1-A772-8744ECC9537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39E266-78EF-4EC1-8F98-DA479C1F910A}" type="pres">
      <dgm:prSet presAssocID="{51DC1D8C-9890-494F-85A5-01049B4CAD91}" presName="spacing" presStyleCnt="0"/>
      <dgm:spPr/>
    </dgm:pt>
    <dgm:pt modelId="{784752B1-B345-4B8D-AE26-B7F113F80677}" type="pres">
      <dgm:prSet presAssocID="{ACB8ECE8-B7D6-43FD-9D8D-A35A6EBDC258}" presName="composite" presStyleCnt="0"/>
      <dgm:spPr/>
    </dgm:pt>
    <dgm:pt modelId="{13A9C24E-1434-4950-BF20-4142F0A858F7}" type="pres">
      <dgm:prSet presAssocID="{ACB8ECE8-B7D6-43FD-9D8D-A35A6EBDC258}" presName="imgShp" presStyleLbl="fgImgPlace1" presStyleIdx="2" presStyleCnt="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04B49A1-AC5F-4D28-A5CB-1223CA88E616}" type="pres">
      <dgm:prSet presAssocID="{ACB8ECE8-B7D6-43FD-9D8D-A35A6EBDC25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46EA2E-E819-4F4B-BC4A-C7F465A70ABA}" type="pres">
      <dgm:prSet presAssocID="{9248A501-54C4-4985-A651-56530AE8B309}" presName="spacing" presStyleCnt="0"/>
      <dgm:spPr/>
    </dgm:pt>
    <dgm:pt modelId="{5C941043-323F-4995-951B-960F4DF618AF}" type="pres">
      <dgm:prSet presAssocID="{373CA2F5-3C7E-49DD-8FF1-463B42EA8089}" presName="composite" presStyleCnt="0"/>
      <dgm:spPr/>
    </dgm:pt>
    <dgm:pt modelId="{FB11C2D7-E28C-4D42-811F-73D4F3FFE6AF}" type="pres">
      <dgm:prSet presAssocID="{373CA2F5-3C7E-49DD-8FF1-463B42EA8089}" presName="imgShp" presStyleLbl="fgImgPlace1" presStyleIdx="3" presStyleCnt="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C0545F8-4ECB-4AEA-8ACF-F5B2B4E4C18D}" type="pres">
      <dgm:prSet presAssocID="{373CA2F5-3C7E-49DD-8FF1-463B42EA808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D2C82F-7C78-4C1E-A0BC-9F5538ACD5F8}" type="presOf" srcId="{CF837A9A-52A4-48A1-A772-8744ECC95375}" destId="{6C8BED88-C8EE-412A-BA45-C831BF96886A}" srcOrd="0" destOrd="0" presId="urn:microsoft.com/office/officeart/2005/8/layout/vList3"/>
    <dgm:cxn modelId="{0F8F877C-14D0-4780-BF2B-D763A43B17BF}" type="presOf" srcId="{ACB8ECE8-B7D6-43FD-9D8D-A35A6EBDC258}" destId="{704B49A1-AC5F-4D28-A5CB-1223CA88E616}" srcOrd="0" destOrd="0" presId="urn:microsoft.com/office/officeart/2005/8/layout/vList3"/>
    <dgm:cxn modelId="{E0D1DCC9-02A5-4DEC-AB4C-2BDAA934076B}" type="presOf" srcId="{9803272C-0EF1-4AEE-B785-9569FE715DC8}" destId="{CD537D1F-5513-45BF-B16B-16DF1877E75B}" srcOrd="0" destOrd="0" presId="urn:microsoft.com/office/officeart/2005/8/layout/vList3"/>
    <dgm:cxn modelId="{19A06C5B-A344-4035-B7C2-9AEFFC5173CF}" srcId="{4376A185-B974-4B20-B557-34CD09E3D6D0}" destId="{373CA2F5-3C7E-49DD-8FF1-463B42EA8089}" srcOrd="3" destOrd="0" parTransId="{30889547-A431-4115-8949-8FA62A28E2B0}" sibTransId="{64841F4D-462A-47A1-ADB7-FD11A2B79721}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922D5BEA-D9E9-4D29-A724-8520502BDAE8}" type="presOf" srcId="{373CA2F5-3C7E-49DD-8FF1-463B42EA8089}" destId="{5C0545F8-4ECB-4AEA-8ACF-F5B2B4E4C18D}" srcOrd="0" destOrd="0" presId="urn:microsoft.com/office/officeart/2005/8/layout/vList3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713CD0D0-620C-4C0F-8722-F38685395547}" type="presOf" srcId="{4376A185-B974-4B20-B557-34CD09E3D6D0}" destId="{9B529FB8-9236-461B-AF4B-2A412E6084ED}" srcOrd="0" destOrd="0" presId="urn:microsoft.com/office/officeart/2005/8/layout/vList3"/>
    <dgm:cxn modelId="{1D50ABD2-155D-4401-9340-D562FEAF7082}" type="presParOf" srcId="{9B529FB8-9236-461B-AF4B-2A412E6084ED}" destId="{C0E25DA3-EA85-4359-BBC1-79D1279DC9E4}" srcOrd="0" destOrd="0" presId="urn:microsoft.com/office/officeart/2005/8/layout/vList3"/>
    <dgm:cxn modelId="{BCC8EC59-A7E6-47A0-96ED-6670619DB0D4}" type="presParOf" srcId="{C0E25DA3-EA85-4359-BBC1-79D1279DC9E4}" destId="{B6D969C7-19F4-429A-88BF-22EE2396F0BA}" srcOrd="0" destOrd="0" presId="urn:microsoft.com/office/officeart/2005/8/layout/vList3"/>
    <dgm:cxn modelId="{802EE456-97B8-4C0A-B9EB-A6FA0E9387D6}" type="presParOf" srcId="{C0E25DA3-EA85-4359-BBC1-79D1279DC9E4}" destId="{CD537D1F-5513-45BF-B16B-16DF1877E75B}" srcOrd="1" destOrd="0" presId="urn:microsoft.com/office/officeart/2005/8/layout/vList3"/>
    <dgm:cxn modelId="{9C6B83DA-5735-478D-890F-95883447AF43}" type="presParOf" srcId="{9B529FB8-9236-461B-AF4B-2A412E6084ED}" destId="{4F3057FF-9241-40EC-967A-017F83E64360}" srcOrd="1" destOrd="0" presId="urn:microsoft.com/office/officeart/2005/8/layout/vList3"/>
    <dgm:cxn modelId="{1DD5886C-D58D-4033-A422-7876B617FE36}" type="presParOf" srcId="{9B529FB8-9236-461B-AF4B-2A412E6084ED}" destId="{36C9574A-1707-4635-B833-DB74D8EF3927}" srcOrd="2" destOrd="0" presId="urn:microsoft.com/office/officeart/2005/8/layout/vList3"/>
    <dgm:cxn modelId="{B81EB044-BA67-41FB-878C-33DB73C74E19}" type="presParOf" srcId="{36C9574A-1707-4635-B833-DB74D8EF3927}" destId="{D9296022-FA85-4AF4-8C81-EC7959EB675E}" srcOrd="0" destOrd="0" presId="urn:microsoft.com/office/officeart/2005/8/layout/vList3"/>
    <dgm:cxn modelId="{91C0132E-84AB-48AC-8ED4-9E168ED19743}" type="presParOf" srcId="{36C9574A-1707-4635-B833-DB74D8EF3927}" destId="{6C8BED88-C8EE-412A-BA45-C831BF96886A}" srcOrd="1" destOrd="0" presId="urn:microsoft.com/office/officeart/2005/8/layout/vList3"/>
    <dgm:cxn modelId="{0FF7D549-C87C-432F-BCE8-D05631B52167}" type="presParOf" srcId="{9B529FB8-9236-461B-AF4B-2A412E6084ED}" destId="{D739E266-78EF-4EC1-8F98-DA479C1F910A}" srcOrd="3" destOrd="0" presId="urn:microsoft.com/office/officeart/2005/8/layout/vList3"/>
    <dgm:cxn modelId="{E0199A10-34EF-4397-9381-6841F981F270}" type="presParOf" srcId="{9B529FB8-9236-461B-AF4B-2A412E6084ED}" destId="{784752B1-B345-4B8D-AE26-B7F113F80677}" srcOrd="4" destOrd="0" presId="urn:microsoft.com/office/officeart/2005/8/layout/vList3"/>
    <dgm:cxn modelId="{3D27E6B3-63AC-46BD-97D4-54C9EE5B7AE5}" type="presParOf" srcId="{784752B1-B345-4B8D-AE26-B7F113F80677}" destId="{13A9C24E-1434-4950-BF20-4142F0A858F7}" srcOrd="0" destOrd="0" presId="urn:microsoft.com/office/officeart/2005/8/layout/vList3"/>
    <dgm:cxn modelId="{4FABC430-7020-4C98-A77F-6415FCB5C80A}" type="presParOf" srcId="{784752B1-B345-4B8D-AE26-B7F113F80677}" destId="{704B49A1-AC5F-4D28-A5CB-1223CA88E616}" srcOrd="1" destOrd="0" presId="urn:microsoft.com/office/officeart/2005/8/layout/vList3"/>
    <dgm:cxn modelId="{331B9989-7473-4DA0-A395-43EE720E1439}" type="presParOf" srcId="{9B529FB8-9236-461B-AF4B-2A412E6084ED}" destId="{3F46EA2E-E819-4F4B-BC4A-C7F465A70ABA}" srcOrd="5" destOrd="0" presId="urn:microsoft.com/office/officeart/2005/8/layout/vList3"/>
    <dgm:cxn modelId="{B7F5E209-7AD0-4082-9C56-0CDA639BE3F7}" type="presParOf" srcId="{9B529FB8-9236-461B-AF4B-2A412E6084ED}" destId="{5C941043-323F-4995-951B-960F4DF618AF}" srcOrd="6" destOrd="0" presId="urn:microsoft.com/office/officeart/2005/8/layout/vList3"/>
    <dgm:cxn modelId="{B91D2C21-1F1B-479F-A045-3DDAA12B85DD}" type="presParOf" srcId="{5C941043-323F-4995-951B-960F4DF618AF}" destId="{FB11C2D7-E28C-4D42-811F-73D4F3FFE6AF}" srcOrd="0" destOrd="0" presId="urn:microsoft.com/office/officeart/2005/8/layout/vList3"/>
    <dgm:cxn modelId="{AFA61C1A-CC87-4FE8-9D35-5AF56779E91A}" type="presParOf" srcId="{5C941043-323F-4995-951B-960F4DF618AF}" destId="{5C0545F8-4ECB-4AEA-8ACF-F5B2B4E4C1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英語實境教室課程教學</a:t>
          </a:r>
          <a:endParaRPr lang="zh-TW" altLang="en-US" sz="2400" dirty="0"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CF837A9A-52A4-48A1-A772-8744ECC95375}">
      <dgm:prSet custT="1"/>
      <dgm:spPr>
        <a:solidFill>
          <a:schemeClr val="accent6"/>
        </a:solidFill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英語實境教室駐點學習</a:t>
          </a: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>
        <a:solidFill>
          <a:schemeClr val="accent6"/>
        </a:solidFill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協助英語實境教學課程設計</a:t>
          </a: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>
        <a:solidFill>
          <a:schemeClr val="accent6"/>
        </a:solidFill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英語實境教室故事互動教學</a:t>
          </a:r>
          <a:endParaRPr lang="zh-TW" altLang="en-US" sz="2400" dirty="0"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1F7107EF-7E0D-4A6B-9F5D-DB7039536534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英語相關活動配合辦理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553F2053-7C54-4CBD-8E5C-DB364D9FDE92}" type="par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D42A993D-7B3D-456C-B001-E98966B6E44C}" type="sib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9B529FB8-9236-461B-AF4B-2A412E6084ED}" type="pres">
      <dgm:prSet presAssocID="{4376A185-B974-4B20-B557-34CD09E3D6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E25DA3-EA85-4359-BBC1-79D1279DC9E4}" type="pres">
      <dgm:prSet presAssocID="{9803272C-0EF1-4AEE-B785-9569FE715DC8}" presName="composite" presStyleCnt="0"/>
      <dgm:spPr/>
    </dgm:pt>
    <dgm:pt modelId="{B6D969C7-19F4-429A-88BF-22EE2396F0BA}" type="pres">
      <dgm:prSet presAssocID="{9803272C-0EF1-4AEE-B785-9569FE715DC8}" presName="imgShp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D537D1F-5513-45BF-B16B-16DF1877E75B}" type="pres">
      <dgm:prSet presAssocID="{9803272C-0EF1-4AEE-B785-9569FE715DC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3057FF-9241-40EC-967A-017F83E64360}" type="pres">
      <dgm:prSet presAssocID="{8CD4EFC5-5FE9-4C7E-A677-E6648CE97A2F}" presName="spacing" presStyleCnt="0"/>
      <dgm:spPr/>
    </dgm:pt>
    <dgm:pt modelId="{36C9574A-1707-4635-B833-DB74D8EF3927}" type="pres">
      <dgm:prSet presAssocID="{CF837A9A-52A4-48A1-A772-8744ECC95375}" presName="composite" presStyleCnt="0"/>
      <dgm:spPr/>
    </dgm:pt>
    <dgm:pt modelId="{D9296022-FA85-4AF4-8C81-EC7959EB675E}" type="pres">
      <dgm:prSet presAssocID="{CF837A9A-52A4-48A1-A772-8744ECC95375}" presName="imgShp" presStyleLbl="fgImgPlac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C8BED88-C8EE-412A-BA45-C831BF96886A}" type="pres">
      <dgm:prSet presAssocID="{CF837A9A-52A4-48A1-A772-8744ECC9537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39E266-78EF-4EC1-8F98-DA479C1F910A}" type="pres">
      <dgm:prSet presAssocID="{51DC1D8C-9890-494F-85A5-01049B4CAD91}" presName="spacing" presStyleCnt="0"/>
      <dgm:spPr/>
    </dgm:pt>
    <dgm:pt modelId="{784752B1-B345-4B8D-AE26-B7F113F80677}" type="pres">
      <dgm:prSet presAssocID="{ACB8ECE8-B7D6-43FD-9D8D-A35A6EBDC258}" presName="composite" presStyleCnt="0"/>
      <dgm:spPr/>
    </dgm:pt>
    <dgm:pt modelId="{13A9C24E-1434-4950-BF20-4142F0A858F7}" type="pres">
      <dgm:prSet presAssocID="{ACB8ECE8-B7D6-43FD-9D8D-A35A6EBDC258}" presName="imgShp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704B49A1-AC5F-4D28-A5CB-1223CA88E616}" type="pres">
      <dgm:prSet presAssocID="{ACB8ECE8-B7D6-43FD-9D8D-A35A6EBDC25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46EA2E-E819-4F4B-BC4A-C7F465A70ABA}" type="pres">
      <dgm:prSet presAssocID="{9248A501-54C4-4985-A651-56530AE8B309}" presName="spacing" presStyleCnt="0"/>
      <dgm:spPr/>
    </dgm:pt>
    <dgm:pt modelId="{5C941043-323F-4995-951B-960F4DF618AF}" type="pres">
      <dgm:prSet presAssocID="{373CA2F5-3C7E-49DD-8FF1-463B42EA8089}" presName="composite" presStyleCnt="0"/>
      <dgm:spPr/>
    </dgm:pt>
    <dgm:pt modelId="{FB11C2D7-E28C-4D42-811F-73D4F3FFE6AF}" type="pres">
      <dgm:prSet presAssocID="{373CA2F5-3C7E-49DD-8FF1-463B42EA8089}" presName="imgShp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C0545F8-4ECB-4AEA-8ACF-F5B2B4E4C18D}" type="pres">
      <dgm:prSet presAssocID="{373CA2F5-3C7E-49DD-8FF1-463B42EA808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D0AA91-4FA8-4829-9C64-41D0473B2818}" type="pres">
      <dgm:prSet presAssocID="{64841F4D-462A-47A1-ADB7-FD11A2B79721}" presName="spacing" presStyleCnt="0"/>
      <dgm:spPr/>
    </dgm:pt>
    <dgm:pt modelId="{0BA44EE6-808A-41E4-8170-39846347EBCF}" type="pres">
      <dgm:prSet presAssocID="{1F7107EF-7E0D-4A6B-9F5D-DB7039536534}" presName="composite" presStyleCnt="0"/>
      <dgm:spPr/>
    </dgm:pt>
    <dgm:pt modelId="{7D55586F-7E82-4C72-B5F5-01B506603D58}" type="pres">
      <dgm:prSet presAssocID="{1F7107EF-7E0D-4A6B-9F5D-DB7039536534}" presName="imgShp" presStyleLbl="fgImgPlace1" presStyleIdx="4" presStyleCnt="5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20E75551-8AB9-46C8-851B-9316C146FAE0}" type="pres">
      <dgm:prSet presAssocID="{1F7107EF-7E0D-4A6B-9F5D-DB703953653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789F32-F565-4FEA-B959-C0D61825DD99}" type="presOf" srcId="{9803272C-0EF1-4AEE-B785-9569FE715DC8}" destId="{CD537D1F-5513-45BF-B16B-16DF1877E75B}" srcOrd="0" destOrd="0" presId="urn:microsoft.com/office/officeart/2005/8/layout/vList3"/>
    <dgm:cxn modelId="{1659FF7E-7C39-4CBD-97F2-4C7EAFE7D166}" type="presOf" srcId="{373CA2F5-3C7E-49DD-8FF1-463B42EA8089}" destId="{5C0545F8-4ECB-4AEA-8ACF-F5B2B4E4C18D}" srcOrd="0" destOrd="0" presId="urn:microsoft.com/office/officeart/2005/8/layout/vList3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19A06C5B-A344-4035-B7C2-9AEFFC5173CF}" srcId="{4376A185-B974-4B20-B557-34CD09E3D6D0}" destId="{373CA2F5-3C7E-49DD-8FF1-463B42EA8089}" srcOrd="3" destOrd="0" parTransId="{30889547-A431-4115-8949-8FA62A28E2B0}" sibTransId="{64841F4D-462A-47A1-ADB7-FD11A2B79721}"/>
    <dgm:cxn modelId="{2C731EB8-6B93-4A66-9A10-B1BD613EF0B0}" type="presOf" srcId="{4376A185-B974-4B20-B557-34CD09E3D6D0}" destId="{9B529FB8-9236-461B-AF4B-2A412E6084ED}" srcOrd="0" destOrd="0" presId="urn:microsoft.com/office/officeart/2005/8/layout/vList3"/>
    <dgm:cxn modelId="{11E87414-A97D-4C80-8F67-913E98E50AAD}" srcId="{4376A185-B974-4B20-B557-34CD09E3D6D0}" destId="{1F7107EF-7E0D-4A6B-9F5D-DB7039536534}" srcOrd="4" destOrd="0" parTransId="{553F2053-7C54-4CBD-8E5C-DB364D9FDE92}" sibTransId="{D42A993D-7B3D-456C-B001-E98966B6E44C}"/>
    <dgm:cxn modelId="{5C1BB978-B6BB-4F93-9C72-BAF17E997921}" type="presOf" srcId="{1F7107EF-7E0D-4A6B-9F5D-DB7039536534}" destId="{20E75551-8AB9-46C8-851B-9316C146FAE0}" srcOrd="0" destOrd="0" presId="urn:microsoft.com/office/officeart/2005/8/layout/vList3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CEEC43E2-BEFC-43CC-BEB2-F729E7F16BB3}" type="presOf" srcId="{CF837A9A-52A4-48A1-A772-8744ECC95375}" destId="{6C8BED88-C8EE-412A-BA45-C831BF96886A}" srcOrd="0" destOrd="0" presId="urn:microsoft.com/office/officeart/2005/8/layout/vList3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CD19ADF6-65BE-4FC9-A512-234A77080C28}" type="presOf" srcId="{ACB8ECE8-B7D6-43FD-9D8D-A35A6EBDC258}" destId="{704B49A1-AC5F-4D28-A5CB-1223CA88E616}" srcOrd="0" destOrd="0" presId="urn:microsoft.com/office/officeart/2005/8/layout/vList3"/>
    <dgm:cxn modelId="{827C7844-6573-4270-9591-D94566206FB6}" type="presParOf" srcId="{9B529FB8-9236-461B-AF4B-2A412E6084ED}" destId="{C0E25DA3-EA85-4359-BBC1-79D1279DC9E4}" srcOrd="0" destOrd="0" presId="urn:microsoft.com/office/officeart/2005/8/layout/vList3"/>
    <dgm:cxn modelId="{AEB0A1E3-3F7D-4A6B-8A20-FE4AA572E99B}" type="presParOf" srcId="{C0E25DA3-EA85-4359-BBC1-79D1279DC9E4}" destId="{B6D969C7-19F4-429A-88BF-22EE2396F0BA}" srcOrd="0" destOrd="0" presId="urn:microsoft.com/office/officeart/2005/8/layout/vList3"/>
    <dgm:cxn modelId="{02A91CA4-2093-4C0C-A99E-8FA3A4BE624A}" type="presParOf" srcId="{C0E25DA3-EA85-4359-BBC1-79D1279DC9E4}" destId="{CD537D1F-5513-45BF-B16B-16DF1877E75B}" srcOrd="1" destOrd="0" presId="urn:microsoft.com/office/officeart/2005/8/layout/vList3"/>
    <dgm:cxn modelId="{620BCB10-6BAF-4648-AEBE-DBA5E375AE6F}" type="presParOf" srcId="{9B529FB8-9236-461B-AF4B-2A412E6084ED}" destId="{4F3057FF-9241-40EC-967A-017F83E64360}" srcOrd="1" destOrd="0" presId="urn:microsoft.com/office/officeart/2005/8/layout/vList3"/>
    <dgm:cxn modelId="{9920D718-B321-4D50-B427-6230FAD02DC5}" type="presParOf" srcId="{9B529FB8-9236-461B-AF4B-2A412E6084ED}" destId="{36C9574A-1707-4635-B833-DB74D8EF3927}" srcOrd="2" destOrd="0" presId="urn:microsoft.com/office/officeart/2005/8/layout/vList3"/>
    <dgm:cxn modelId="{B4E99CF8-491E-4DEE-8F8B-988C2C9BCD34}" type="presParOf" srcId="{36C9574A-1707-4635-B833-DB74D8EF3927}" destId="{D9296022-FA85-4AF4-8C81-EC7959EB675E}" srcOrd="0" destOrd="0" presId="urn:microsoft.com/office/officeart/2005/8/layout/vList3"/>
    <dgm:cxn modelId="{266E7AD5-A5F3-4D9D-8D52-679B8697D42D}" type="presParOf" srcId="{36C9574A-1707-4635-B833-DB74D8EF3927}" destId="{6C8BED88-C8EE-412A-BA45-C831BF96886A}" srcOrd="1" destOrd="0" presId="urn:microsoft.com/office/officeart/2005/8/layout/vList3"/>
    <dgm:cxn modelId="{BA0E3001-A8C7-4724-B1F5-60356E74BB7F}" type="presParOf" srcId="{9B529FB8-9236-461B-AF4B-2A412E6084ED}" destId="{D739E266-78EF-4EC1-8F98-DA479C1F910A}" srcOrd="3" destOrd="0" presId="urn:microsoft.com/office/officeart/2005/8/layout/vList3"/>
    <dgm:cxn modelId="{84BA0800-BB6A-404E-8520-0AF765BB8172}" type="presParOf" srcId="{9B529FB8-9236-461B-AF4B-2A412E6084ED}" destId="{784752B1-B345-4B8D-AE26-B7F113F80677}" srcOrd="4" destOrd="0" presId="urn:microsoft.com/office/officeart/2005/8/layout/vList3"/>
    <dgm:cxn modelId="{BF60BFC2-E6A1-436A-9B95-CB356A6D4ED0}" type="presParOf" srcId="{784752B1-B345-4B8D-AE26-B7F113F80677}" destId="{13A9C24E-1434-4950-BF20-4142F0A858F7}" srcOrd="0" destOrd="0" presId="urn:microsoft.com/office/officeart/2005/8/layout/vList3"/>
    <dgm:cxn modelId="{C965774A-8EA6-4167-B645-9EA11AF25661}" type="presParOf" srcId="{784752B1-B345-4B8D-AE26-B7F113F80677}" destId="{704B49A1-AC5F-4D28-A5CB-1223CA88E616}" srcOrd="1" destOrd="0" presId="urn:microsoft.com/office/officeart/2005/8/layout/vList3"/>
    <dgm:cxn modelId="{72CCEEED-EF16-45AF-98C5-F18C5C08D1B7}" type="presParOf" srcId="{9B529FB8-9236-461B-AF4B-2A412E6084ED}" destId="{3F46EA2E-E819-4F4B-BC4A-C7F465A70ABA}" srcOrd="5" destOrd="0" presId="urn:microsoft.com/office/officeart/2005/8/layout/vList3"/>
    <dgm:cxn modelId="{9EFAF97A-690B-4B79-A5A8-55F38A82F40B}" type="presParOf" srcId="{9B529FB8-9236-461B-AF4B-2A412E6084ED}" destId="{5C941043-323F-4995-951B-960F4DF618AF}" srcOrd="6" destOrd="0" presId="urn:microsoft.com/office/officeart/2005/8/layout/vList3"/>
    <dgm:cxn modelId="{E70158D9-F8B3-4479-842B-F87D68BF9CD2}" type="presParOf" srcId="{5C941043-323F-4995-951B-960F4DF618AF}" destId="{FB11C2D7-E28C-4D42-811F-73D4F3FFE6AF}" srcOrd="0" destOrd="0" presId="urn:microsoft.com/office/officeart/2005/8/layout/vList3"/>
    <dgm:cxn modelId="{7BE630E6-684E-4126-BCEB-7906C384E4F2}" type="presParOf" srcId="{5C941043-323F-4995-951B-960F4DF618AF}" destId="{5C0545F8-4ECB-4AEA-8ACF-F5B2B4E4C18D}" srcOrd="1" destOrd="0" presId="urn:microsoft.com/office/officeart/2005/8/layout/vList3"/>
    <dgm:cxn modelId="{8D71668C-C743-473A-9B47-21C048E8A8C9}" type="presParOf" srcId="{9B529FB8-9236-461B-AF4B-2A412E6084ED}" destId="{DFD0AA91-4FA8-4829-9C64-41D0473B2818}" srcOrd="7" destOrd="0" presId="urn:microsoft.com/office/officeart/2005/8/layout/vList3"/>
    <dgm:cxn modelId="{00502493-AF74-49DD-B9FD-FBAD7BF9BCE8}" type="presParOf" srcId="{9B529FB8-9236-461B-AF4B-2A412E6084ED}" destId="{0BA44EE6-808A-41E4-8170-39846347EBCF}" srcOrd="8" destOrd="0" presId="urn:microsoft.com/office/officeart/2005/8/layout/vList3"/>
    <dgm:cxn modelId="{C880C811-25AC-498F-A988-F87A3A272BCF}" type="presParOf" srcId="{0BA44EE6-808A-41E4-8170-39846347EBCF}" destId="{7D55586F-7E82-4C72-B5F5-01B506603D58}" srcOrd="0" destOrd="0" presId="urn:microsoft.com/office/officeart/2005/8/layout/vList3"/>
    <dgm:cxn modelId="{3AF8EB59-684D-4750-A6B8-6B352CBBF714}" type="presParOf" srcId="{0BA44EE6-808A-41E4-8170-39846347EBCF}" destId="{20E75551-8AB9-46C8-851B-9316C146FA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EF4F0B-12E9-4791-8684-459C56718A70}" type="doc">
      <dgm:prSet loTypeId="urn:microsoft.com/office/officeart/2005/8/layout/vList2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4250A4BA-CDF5-4858-A3D9-8757CEC2DE8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學生成就</a:t>
          </a:r>
          <a:r>
            <a:rPr lang="en-US" altLang="zh-TW" sz="32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</a:p>
        <a:p>
          <a:pPr rtl="0">
            <a:spcAft>
              <a:spcPct val="35000"/>
            </a:spcAft>
          </a:pPr>
          <a:r>
            <a:rPr lang="zh-TW" altLang="en-US" sz="2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學習興趣和成就提高、主動開口說英語</a:t>
          </a:r>
          <a:endParaRPr lang="zh-TW" altLang="en-US" sz="2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EEC82A75-3C1E-424D-AB83-F19EBF21A1AD}" type="parTrans" cxnId="{C45B108F-AB55-4A1F-9791-9BC3DBDAE5F7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CA0C0B5-6CE5-42C3-A421-2AB7DCF62DC1}" type="sibTrans" cxnId="{C45B108F-AB55-4A1F-9791-9BC3DBDAE5F7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60F45B84-2520-4668-B944-CA075FDD4B33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教師成長</a:t>
          </a:r>
          <a:r>
            <a:rPr lang="en-US" altLang="zh-TW" sz="32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</a:p>
        <a:p>
          <a:pPr rtl="0">
            <a:spcAft>
              <a:spcPct val="35000"/>
            </a:spcAft>
          </a:pPr>
          <a:r>
            <a:rPr lang="zh-TW" altLang="en-US" sz="2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教學熱誠、專業能力、未來進修</a:t>
          </a:r>
          <a:endParaRPr lang="zh-TW" altLang="en-US" sz="2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91B589A-A792-4E41-BB40-4FDBD8E4C9A3}" type="parTrans" cxnId="{1444B4F9-B009-478B-B5CD-74530C72EA5B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60ECA59B-C52E-4350-B2D6-BB78FD592471}" type="sibTrans" cxnId="{1444B4F9-B009-478B-B5CD-74530C72EA5B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3072C56-5B7F-48FA-B8FE-3EFBE3002D43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行政教學</a:t>
          </a:r>
          <a:r>
            <a:rPr lang="en-US" altLang="zh-TW" sz="32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</a:p>
        <a:p>
          <a:pPr rtl="0">
            <a:spcAft>
              <a:spcPct val="35000"/>
            </a:spcAft>
          </a:pPr>
          <a:r>
            <a:rPr lang="zh-TW" altLang="en-US" sz="2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校長及行政團隊的努力、教學現場教師支持</a:t>
          </a:r>
          <a:endParaRPr lang="zh-TW" altLang="en-US" sz="2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4FB0CBA-012B-4C46-A6A7-5B1DB1CEBB25}" type="parTrans" cxnId="{C558130C-33F3-43CE-AB12-4E1D5A085CB1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B2BB5175-6C23-4975-8DC6-AEBFFFA2931E}" type="sibTrans" cxnId="{C558130C-33F3-43CE-AB12-4E1D5A085CB1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F58C3BEB-1CA8-4060-AD53-5EC9B2C7869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未來發展</a:t>
          </a:r>
          <a:r>
            <a:rPr lang="en-US" altLang="zh-TW" sz="32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</a:p>
        <a:p>
          <a:pPr rtl="0">
            <a:spcAft>
              <a:spcPct val="35000"/>
            </a:spcAft>
          </a:pPr>
          <a:r>
            <a:rPr lang="zh-TW" altLang="en-US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文化交流、國際連結、讓學生實際踏上文化學習之路</a:t>
          </a:r>
          <a:endParaRPr lang="zh-TW" altLang="en-US" sz="2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DEC6EAC-E99A-47DB-AE0F-3BD436EF23C4}" type="parTrans" cxnId="{C5EF9120-79D7-4626-858F-BE14A70756BC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57CE513-961C-41DE-BF02-11C8FA695297}" type="sibTrans" cxnId="{C5EF9120-79D7-4626-858F-BE14A70756BC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88C71BF-6FFD-412E-8028-D9065459BAC4}" type="pres">
      <dgm:prSet presAssocID="{2AEF4F0B-12E9-4791-8684-459C56718A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B88B59-1FAF-4276-B466-01D32A4F133A}" type="pres">
      <dgm:prSet presAssocID="{4250A4BA-CDF5-4858-A3D9-8757CEC2DE8F}" presName="parentText" presStyleLbl="node1" presStyleIdx="0" presStyleCnt="4" custLinFactNeighborX="868" custLinFactNeighborY="-377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97EF0C-B403-438C-B78B-4C9F44738021}" type="pres">
      <dgm:prSet presAssocID="{ECA0C0B5-6CE5-42C3-A421-2AB7DCF62DC1}" presName="spacer" presStyleCnt="0"/>
      <dgm:spPr/>
      <dgm:t>
        <a:bodyPr/>
        <a:lstStyle/>
        <a:p>
          <a:endParaRPr lang="zh-TW" altLang="en-US"/>
        </a:p>
      </dgm:t>
    </dgm:pt>
    <dgm:pt modelId="{C2393116-EDE3-426C-95D9-36A05F0492FF}" type="pres">
      <dgm:prSet presAssocID="{60F45B84-2520-4668-B944-CA075FDD4B33}" presName="parentText" presStyleLbl="node1" presStyleIdx="1" presStyleCnt="4" custLinFactNeighborX="520" custLinFactNeighborY="-377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C14263-69CB-4688-AD2C-C367AF3241F9}" type="pres">
      <dgm:prSet presAssocID="{60ECA59B-C52E-4350-B2D6-BB78FD592471}" presName="spacer" presStyleCnt="0"/>
      <dgm:spPr/>
      <dgm:t>
        <a:bodyPr/>
        <a:lstStyle/>
        <a:p>
          <a:endParaRPr lang="zh-TW" altLang="en-US"/>
        </a:p>
      </dgm:t>
    </dgm:pt>
    <dgm:pt modelId="{C47E8337-AB94-4AA8-B410-0ED52C539513}" type="pres">
      <dgm:prSet presAssocID="{93072C56-5B7F-48FA-B8FE-3EFBE3002D43}" presName="parentText" presStyleLbl="node1" presStyleIdx="2" presStyleCnt="4" custLinFactNeighborX="520" custLinFactNeighborY="-9256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A4951E-AB4A-4464-A5F5-D0327DAF837D}" type="pres">
      <dgm:prSet presAssocID="{B2BB5175-6C23-4975-8DC6-AEBFFFA2931E}" presName="spacer" presStyleCnt="0"/>
      <dgm:spPr/>
      <dgm:t>
        <a:bodyPr/>
        <a:lstStyle/>
        <a:p>
          <a:endParaRPr lang="zh-TW" altLang="en-US"/>
        </a:p>
      </dgm:t>
    </dgm:pt>
    <dgm:pt modelId="{DDC625B0-A4DF-42AC-96CD-08ADC2ED6E3C}" type="pres">
      <dgm:prSet presAssocID="{F58C3BEB-1CA8-4060-AD53-5EC9B2C78695}" presName="parentText" presStyleLbl="node1" presStyleIdx="3" presStyleCnt="4" custLinFactY="-2817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5EF9120-79D7-4626-858F-BE14A70756BC}" srcId="{2AEF4F0B-12E9-4791-8684-459C56718A70}" destId="{F58C3BEB-1CA8-4060-AD53-5EC9B2C78695}" srcOrd="3" destOrd="0" parTransId="{FDEC6EAC-E99A-47DB-AE0F-3BD436EF23C4}" sibTransId="{957CE513-961C-41DE-BF02-11C8FA695297}"/>
    <dgm:cxn modelId="{673F1636-793E-4A2B-AEAE-AD89BB43AC93}" type="presOf" srcId="{F58C3BEB-1CA8-4060-AD53-5EC9B2C78695}" destId="{DDC625B0-A4DF-42AC-96CD-08ADC2ED6E3C}" srcOrd="0" destOrd="0" presId="urn:microsoft.com/office/officeart/2005/8/layout/vList2"/>
    <dgm:cxn modelId="{5CAA476A-316F-4C89-BA2B-84AD58B91FBB}" type="presOf" srcId="{2AEF4F0B-12E9-4791-8684-459C56718A70}" destId="{988C71BF-6FFD-412E-8028-D9065459BAC4}" srcOrd="0" destOrd="0" presId="urn:microsoft.com/office/officeart/2005/8/layout/vList2"/>
    <dgm:cxn modelId="{38DB7F22-E718-4D82-A3D8-E07F0631AE5B}" type="presOf" srcId="{93072C56-5B7F-48FA-B8FE-3EFBE3002D43}" destId="{C47E8337-AB94-4AA8-B410-0ED52C539513}" srcOrd="0" destOrd="0" presId="urn:microsoft.com/office/officeart/2005/8/layout/vList2"/>
    <dgm:cxn modelId="{739E9CCE-20EA-4CF8-B812-3599FA681991}" type="presOf" srcId="{60F45B84-2520-4668-B944-CA075FDD4B33}" destId="{C2393116-EDE3-426C-95D9-36A05F0492FF}" srcOrd="0" destOrd="0" presId="urn:microsoft.com/office/officeart/2005/8/layout/vList2"/>
    <dgm:cxn modelId="{C45B108F-AB55-4A1F-9791-9BC3DBDAE5F7}" srcId="{2AEF4F0B-12E9-4791-8684-459C56718A70}" destId="{4250A4BA-CDF5-4858-A3D9-8757CEC2DE8F}" srcOrd="0" destOrd="0" parTransId="{EEC82A75-3C1E-424D-AB83-F19EBF21A1AD}" sibTransId="{ECA0C0B5-6CE5-42C3-A421-2AB7DCF62DC1}"/>
    <dgm:cxn modelId="{C558130C-33F3-43CE-AB12-4E1D5A085CB1}" srcId="{2AEF4F0B-12E9-4791-8684-459C56718A70}" destId="{93072C56-5B7F-48FA-B8FE-3EFBE3002D43}" srcOrd="2" destOrd="0" parTransId="{94FB0CBA-012B-4C46-A6A7-5B1DB1CEBB25}" sibTransId="{B2BB5175-6C23-4975-8DC6-AEBFFFA2931E}"/>
    <dgm:cxn modelId="{570A0C61-7319-42A4-A860-66E0F7FEC546}" type="presOf" srcId="{4250A4BA-CDF5-4858-A3D9-8757CEC2DE8F}" destId="{FAB88B59-1FAF-4276-B466-01D32A4F133A}" srcOrd="0" destOrd="0" presId="urn:microsoft.com/office/officeart/2005/8/layout/vList2"/>
    <dgm:cxn modelId="{1444B4F9-B009-478B-B5CD-74530C72EA5B}" srcId="{2AEF4F0B-12E9-4791-8684-459C56718A70}" destId="{60F45B84-2520-4668-B944-CA075FDD4B33}" srcOrd="1" destOrd="0" parTransId="{891B589A-A792-4E41-BB40-4FDBD8E4C9A3}" sibTransId="{60ECA59B-C52E-4350-B2D6-BB78FD592471}"/>
    <dgm:cxn modelId="{4CD09EE6-5B24-405D-90FF-763DC84CB9B1}" type="presParOf" srcId="{988C71BF-6FFD-412E-8028-D9065459BAC4}" destId="{FAB88B59-1FAF-4276-B466-01D32A4F133A}" srcOrd="0" destOrd="0" presId="urn:microsoft.com/office/officeart/2005/8/layout/vList2"/>
    <dgm:cxn modelId="{31A1A3F4-CFFB-45C8-805C-7F59B0C9A568}" type="presParOf" srcId="{988C71BF-6FFD-412E-8028-D9065459BAC4}" destId="{F197EF0C-B403-438C-B78B-4C9F44738021}" srcOrd="1" destOrd="0" presId="urn:microsoft.com/office/officeart/2005/8/layout/vList2"/>
    <dgm:cxn modelId="{E21EAED9-54F8-4405-82E6-B32321B1B0AB}" type="presParOf" srcId="{988C71BF-6FFD-412E-8028-D9065459BAC4}" destId="{C2393116-EDE3-426C-95D9-36A05F0492FF}" srcOrd="2" destOrd="0" presId="urn:microsoft.com/office/officeart/2005/8/layout/vList2"/>
    <dgm:cxn modelId="{11B2FAAD-DDAB-4754-A33F-3259748BDD03}" type="presParOf" srcId="{988C71BF-6FFD-412E-8028-D9065459BAC4}" destId="{49C14263-69CB-4688-AD2C-C367AF3241F9}" srcOrd="3" destOrd="0" presId="urn:microsoft.com/office/officeart/2005/8/layout/vList2"/>
    <dgm:cxn modelId="{F615FCFE-D9BE-42B2-B49A-F2B646D909C0}" type="presParOf" srcId="{988C71BF-6FFD-412E-8028-D9065459BAC4}" destId="{C47E8337-AB94-4AA8-B410-0ED52C539513}" srcOrd="4" destOrd="0" presId="urn:microsoft.com/office/officeart/2005/8/layout/vList2"/>
    <dgm:cxn modelId="{B7014A81-82AD-4307-BC95-93A902A8D93E}" type="presParOf" srcId="{988C71BF-6FFD-412E-8028-D9065459BAC4}" destId="{3AA4951E-AB4A-4464-A5F5-D0327DAF837D}" srcOrd="5" destOrd="0" presId="urn:microsoft.com/office/officeart/2005/8/layout/vList2"/>
    <dgm:cxn modelId="{55BEA24E-C3F1-489A-9EA5-3EB8BB5CB6BB}" type="presParOf" srcId="{988C71BF-6FFD-412E-8028-D9065459BAC4}" destId="{DDC625B0-A4DF-42AC-96CD-08ADC2ED6E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EF4F0B-12E9-4791-8684-459C56718A70}" type="doc">
      <dgm:prSet loTypeId="urn:microsoft.com/office/officeart/2005/8/layout/vList2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4250A4BA-CDF5-4858-A3D9-8757CEC2DE8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>
            <a:spcAft>
              <a:spcPts val="0"/>
            </a:spcAft>
          </a:pPr>
          <a:r>
            <a:rPr lang="zh-TW" altLang="en-US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有心～能成就一切</a:t>
          </a:r>
          <a:endParaRPr lang="en-US" altLang="zh-TW" sz="40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algn="ctr" rtl="0">
            <a:spcAft>
              <a:spcPts val="0"/>
            </a:spcAft>
          </a:pPr>
          <a:endParaRPr lang="en-US" altLang="zh-TW" sz="36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algn="ctr" rtl="0">
            <a:spcAft>
              <a:spcPts val="0"/>
            </a:spcAft>
          </a:pPr>
          <a:r>
            <a:rPr lang="zh-TW" altLang="en-US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感謝聆聽  敬請指教</a:t>
          </a:r>
          <a:endParaRPr lang="zh-TW" altLang="en-US" sz="36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EEC82A75-3C1E-424D-AB83-F19EBF21A1AD}" type="parTrans" cxnId="{C45B108F-AB55-4A1F-9791-9BC3DBDAE5F7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CA0C0B5-6CE5-42C3-A421-2AB7DCF62DC1}" type="sibTrans" cxnId="{C45B108F-AB55-4A1F-9791-9BC3DBDAE5F7}">
      <dgm:prSet/>
      <dgm:spPr/>
      <dgm:t>
        <a:bodyPr/>
        <a:lstStyle/>
        <a:p>
          <a:endParaRPr lang="zh-TW" altLang="en-US" sz="3200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88C71BF-6FFD-412E-8028-D9065459BAC4}" type="pres">
      <dgm:prSet presAssocID="{2AEF4F0B-12E9-4791-8684-459C56718A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B88B59-1FAF-4276-B466-01D32A4F133A}" type="pres">
      <dgm:prSet presAssocID="{4250A4BA-CDF5-4858-A3D9-8757CEC2DE8F}" presName="parentText" presStyleLbl="node1" presStyleIdx="0" presStyleCnt="1" custScaleX="94499" custScaleY="149738" custLinFactNeighborX="868" custLinFactNeighborY="-377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B3B42B-5F6B-443E-8FFB-9C49C62E7629}" type="presOf" srcId="{2AEF4F0B-12E9-4791-8684-459C56718A70}" destId="{988C71BF-6FFD-412E-8028-D9065459BAC4}" srcOrd="0" destOrd="0" presId="urn:microsoft.com/office/officeart/2005/8/layout/vList2"/>
    <dgm:cxn modelId="{1EDA0C97-BB13-45BD-84F1-54775CD3FCCE}" type="presOf" srcId="{4250A4BA-CDF5-4858-A3D9-8757CEC2DE8F}" destId="{FAB88B59-1FAF-4276-B466-01D32A4F133A}" srcOrd="0" destOrd="0" presId="urn:microsoft.com/office/officeart/2005/8/layout/vList2"/>
    <dgm:cxn modelId="{C45B108F-AB55-4A1F-9791-9BC3DBDAE5F7}" srcId="{2AEF4F0B-12E9-4791-8684-459C56718A70}" destId="{4250A4BA-CDF5-4858-A3D9-8757CEC2DE8F}" srcOrd="0" destOrd="0" parTransId="{EEC82A75-3C1E-424D-AB83-F19EBF21A1AD}" sibTransId="{ECA0C0B5-6CE5-42C3-A421-2AB7DCF62DC1}"/>
    <dgm:cxn modelId="{F09FF6E7-055D-495A-A158-67F7B1E2D4FD}" type="presParOf" srcId="{988C71BF-6FFD-412E-8028-D9065459BAC4}" destId="{FAB88B59-1FAF-4276-B466-01D32A4F13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8388087-12CD-4CC2-8A9B-56B8772AAB02}" type="doc">
      <dgm:prSet loTypeId="urn:microsoft.com/office/officeart/2005/8/layout/vList4" loCatId="pictur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15809455-953C-4A48-A4A0-562D6D63076D}">
      <dgm:prSet custT="1"/>
      <dgm:spPr/>
      <dgm:t>
        <a:bodyPr/>
        <a:lstStyle/>
        <a:p>
          <a:pPr rtl="0"/>
          <a:r>
            <a:rPr lang="zh-TW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日新港尋根探源、台南鹽埕在地文化</a:t>
          </a:r>
          <a:endParaRPr lang="zh-TW" alt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222AFF1C-B8F3-4FEA-9378-F34A0E52A129}" type="parTrans" cxnId="{5F80880C-8978-4BA7-BDB7-05635BA141DA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566629FD-84D6-47E3-889C-8B878F893E9C}" type="sibTrans" cxnId="{5F80880C-8978-4BA7-BDB7-05635BA141DA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46701A5D-93B9-4CE4-8365-FE77F708A041}">
      <dgm:prSet custT="1"/>
      <dgm:spPr/>
      <dgm:t>
        <a:bodyPr/>
        <a:lstStyle/>
        <a:p>
          <a:pPr rtl="0"/>
          <a:r>
            <a:rPr lang="zh-TW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老店、果園、夜市</a:t>
          </a:r>
          <a:endParaRPr lang="zh-TW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331C29A-549B-402E-9616-082E9EA86CCC}" type="parTrans" cxnId="{2362FECA-05E8-4DC8-9890-CCDA8055BE42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2E01009B-7C86-43F3-831D-A69E6F97CAAE}" type="sibTrans" cxnId="{2362FECA-05E8-4DC8-9890-CCDA8055BE42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2CAABFF4-9164-4213-A1C5-A5A4967DC675}">
      <dgm:prSet custT="1"/>
      <dgm:spPr/>
      <dgm:t>
        <a:bodyPr/>
        <a:lstStyle/>
        <a:p>
          <a:pPr rtl="0"/>
          <a:r>
            <a:rPr lang="zh-TW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水果攤、新酷茶、新樂園</a:t>
          </a:r>
          <a:endParaRPr lang="zh-TW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0BDF468-71AE-4792-8F85-75A50C2AC80F}" type="parTrans" cxnId="{9AFE75DC-26B3-4A6B-93AE-7F0C140B7049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FBF1BDEC-2393-43BA-9761-E5AE725149B0}" type="sibTrans" cxnId="{9AFE75DC-26B3-4A6B-93AE-7F0C140B7049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7CC40319-6E98-44EE-AA5A-8CCE5A56091A}">
      <dgm:prSet custT="1"/>
      <dgm:spPr/>
      <dgm:t>
        <a:bodyPr/>
        <a:lstStyle/>
        <a:p>
          <a:pPr rtl="0"/>
          <a:r>
            <a:rPr lang="zh-TW" altLang="en-US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百貨超市、高鐵站</a:t>
          </a:r>
          <a:endParaRPr lang="zh-TW" sz="2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083E5343-0D92-451D-9A19-3C8578B18695}" type="parTrans" cxnId="{0FB10056-C57E-47F0-ABF3-6FA66F3A33C4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A21874D-132C-4DEC-A02A-2EBF15D68DA5}" type="sibTrans" cxnId="{0FB10056-C57E-47F0-ABF3-6FA66F3A33C4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F6A19A4E-6B78-40F3-B9A1-B1B22CF92A8E}">
      <dgm:prSet custT="1"/>
      <dgm:spPr/>
      <dgm:t>
        <a:bodyPr/>
        <a:lstStyle/>
        <a:p>
          <a:pPr rtl="0"/>
          <a:r>
            <a:rPr lang="zh-TW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日新國際機場</a:t>
          </a:r>
          <a:r>
            <a:rPr lang="en-US" altLang="zh-TW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夢想起飛、</a:t>
          </a:r>
          <a:r>
            <a:rPr lang="zh-TW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迎向未來、國際接軌</a:t>
          </a:r>
          <a:endParaRPr lang="zh-TW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5FF0056A-16F5-46EE-9220-74BCD6CA3F93}" type="parTrans" cxnId="{BCE0235B-FE21-4E19-A1B2-B416A7035D36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F088A1F2-204D-4430-80F7-1E557CC33B66}" type="sibTrans" cxnId="{BCE0235B-FE21-4E19-A1B2-B416A7035D36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56EAEB5F-4705-4BA8-9C70-9E3F2AE9BAAA}" type="pres">
      <dgm:prSet presAssocID="{78388087-12CD-4CC2-8A9B-56B8772AAB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4D5BBF0-1256-48CD-8B37-CFEE11CB6400}" type="pres">
      <dgm:prSet presAssocID="{15809455-953C-4A48-A4A0-562D6D63076D}" presName="comp" presStyleCnt="0"/>
      <dgm:spPr/>
      <dgm:t>
        <a:bodyPr/>
        <a:lstStyle/>
        <a:p>
          <a:endParaRPr lang="zh-TW" altLang="en-US"/>
        </a:p>
      </dgm:t>
    </dgm:pt>
    <dgm:pt modelId="{415A9573-E281-4182-B620-DAF541901A12}" type="pres">
      <dgm:prSet presAssocID="{15809455-953C-4A48-A4A0-562D6D63076D}" presName="box" presStyleLbl="node1" presStyleIdx="0" presStyleCnt="5"/>
      <dgm:spPr/>
      <dgm:t>
        <a:bodyPr/>
        <a:lstStyle/>
        <a:p>
          <a:endParaRPr lang="zh-TW" altLang="en-US"/>
        </a:p>
      </dgm:t>
    </dgm:pt>
    <dgm:pt modelId="{77F5CAA2-4143-4BAD-BD16-2E2E12CDD9D4}" type="pres">
      <dgm:prSet presAssocID="{15809455-953C-4A48-A4A0-562D6D63076D}" presName="img" presStyleLbl="fgImgPlace1" presStyleIdx="0" presStyleCnt="5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1A42119-24E3-445C-8F2F-942D61637043}" type="pres">
      <dgm:prSet presAssocID="{15809455-953C-4A48-A4A0-562D6D63076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ED1AFD-AC79-432C-919B-DEA3E35AD394}" type="pres">
      <dgm:prSet presAssocID="{566629FD-84D6-47E3-889C-8B878F893E9C}" presName="spacer" presStyleCnt="0"/>
      <dgm:spPr/>
      <dgm:t>
        <a:bodyPr/>
        <a:lstStyle/>
        <a:p>
          <a:endParaRPr lang="zh-TW" altLang="en-US"/>
        </a:p>
      </dgm:t>
    </dgm:pt>
    <dgm:pt modelId="{01A0C4F6-1F4C-4754-A1E5-B2EB1F248F49}" type="pres">
      <dgm:prSet presAssocID="{46701A5D-93B9-4CE4-8365-FE77F708A041}" presName="comp" presStyleCnt="0"/>
      <dgm:spPr/>
      <dgm:t>
        <a:bodyPr/>
        <a:lstStyle/>
        <a:p>
          <a:endParaRPr lang="zh-TW" altLang="en-US"/>
        </a:p>
      </dgm:t>
    </dgm:pt>
    <dgm:pt modelId="{1556CC45-61BA-4DD3-921E-1726681DAC53}" type="pres">
      <dgm:prSet presAssocID="{46701A5D-93B9-4CE4-8365-FE77F708A041}" presName="box" presStyleLbl="node1" presStyleIdx="1" presStyleCnt="5"/>
      <dgm:spPr/>
      <dgm:t>
        <a:bodyPr/>
        <a:lstStyle/>
        <a:p>
          <a:endParaRPr lang="zh-TW" altLang="en-US"/>
        </a:p>
      </dgm:t>
    </dgm:pt>
    <dgm:pt modelId="{EF334177-094D-42F9-994B-E61398800A10}" type="pres">
      <dgm:prSet presAssocID="{46701A5D-93B9-4CE4-8365-FE77F708A041}" presName="img" presStyleLbl="fgImgPlace1" presStyleIdx="1" presStyleCnt="5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5AA68D0-7D23-4221-9D20-F14ABC10F920}" type="pres">
      <dgm:prSet presAssocID="{46701A5D-93B9-4CE4-8365-FE77F708A04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AA032B-A213-47CC-81F1-9A0C682D9912}" type="pres">
      <dgm:prSet presAssocID="{2E01009B-7C86-43F3-831D-A69E6F97CAAE}" presName="spacer" presStyleCnt="0"/>
      <dgm:spPr/>
      <dgm:t>
        <a:bodyPr/>
        <a:lstStyle/>
        <a:p>
          <a:endParaRPr lang="zh-TW" altLang="en-US"/>
        </a:p>
      </dgm:t>
    </dgm:pt>
    <dgm:pt modelId="{88B78AF5-2BB5-4E0B-833F-3D843CE2AE93}" type="pres">
      <dgm:prSet presAssocID="{2CAABFF4-9164-4213-A1C5-A5A4967DC675}" presName="comp" presStyleCnt="0"/>
      <dgm:spPr/>
      <dgm:t>
        <a:bodyPr/>
        <a:lstStyle/>
        <a:p>
          <a:endParaRPr lang="zh-TW" altLang="en-US"/>
        </a:p>
      </dgm:t>
    </dgm:pt>
    <dgm:pt modelId="{AF58E3D4-DD4F-4538-91FB-CB763DF71D76}" type="pres">
      <dgm:prSet presAssocID="{2CAABFF4-9164-4213-A1C5-A5A4967DC675}" presName="box" presStyleLbl="node1" presStyleIdx="2" presStyleCnt="5"/>
      <dgm:spPr/>
      <dgm:t>
        <a:bodyPr/>
        <a:lstStyle/>
        <a:p>
          <a:endParaRPr lang="zh-TW" altLang="en-US"/>
        </a:p>
      </dgm:t>
    </dgm:pt>
    <dgm:pt modelId="{18E3FC3A-E6F2-4F1A-9BC4-6D7003A5558D}" type="pres">
      <dgm:prSet presAssocID="{2CAABFF4-9164-4213-A1C5-A5A4967DC675}" presName="img" presStyleLbl="fgImgPlace1" presStyleIdx="2" presStyleCnt="5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BF5F123-E579-4760-85AF-D26A8E1E0B0A}" type="pres">
      <dgm:prSet presAssocID="{2CAABFF4-9164-4213-A1C5-A5A4967DC67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CC8608-DB45-4556-BA33-CE5E03109B7E}" type="pres">
      <dgm:prSet presAssocID="{FBF1BDEC-2393-43BA-9761-E5AE725149B0}" presName="spacer" presStyleCnt="0"/>
      <dgm:spPr/>
      <dgm:t>
        <a:bodyPr/>
        <a:lstStyle/>
        <a:p>
          <a:endParaRPr lang="zh-TW" altLang="en-US"/>
        </a:p>
      </dgm:t>
    </dgm:pt>
    <dgm:pt modelId="{1977CC74-1B33-44F4-8F8D-85971580CCE8}" type="pres">
      <dgm:prSet presAssocID="{7CC40319-6E98-44EE-AA5A-8CCE5A56091A}" presName="comp" presStyleCnt="0"/>
      <dgm:spPr/>
      <dgm:t>
        <a:bodyPr/>
        <a:lstStyle/>
        <a:p>
          <a:endParaRPr lang="zh-TW" altLang="en-US"/>
        </a:p>
      </dgm:t>
    </dgm:pt>
    <dgm:pt modelId="{6C418F99-63B5-4BA2-BFFF-C3B9272C0451}" type="pres">
      <dgm:prSet presAssocID="{7CC40319-6E98-44EE-AA5A-8CCE5A56091A}" presName="box" presStyleLbl="node1" presStyleIdx="3" presStyleCnt="5"/>
      <dgm:spPr/>
      <dgm:t>
        <a:bodyPr/>
        <a:lstStyle/>
        <a:p>
          <a:endParaRPr lang="zh-TW" altLang="en-US"/>
        </a:p>
      </dgm:t>
    </dgm:pt>
    <dgm:pt modelId="{3D023D16-E80E-431A-8428-049A71C19C9B}" type="pres">
      <dgm:prSet presAssocID="{7CC40319-6E98-44EE-AA5A-8CCE5A56091A}" presName="img" presStyleLbl="fgImgPlace1" presStyleIdx="3" presStyleCnt="5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088CE3F-FD71-4D99-9061-0D1DDFC5C155}" type="pres">
      <dgm:prSet presAssocID="{7CC40319-6E98-44EE-AA5A-8CCE5A56091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656D90-482B-47C3-8D3E-33574830B397}" type="pres">
      <dgm:prSet presAssocID="{EA21874D-132C-4DEC-A02A-2EBF15D68DA5}" presName="spacer" presStyleCnt="0"/>
      <dgm:spPr/>
      <dgm:t>
        <a:bodyPr/>
        <a:lstStyle/>
        <a:p>
          <a:endParaRPr lang="zh-TW" altLang="en-US"/>
        </a:p>
      </dgm:t>
    </dgm:pt>
    <dgm:pt modelId="{8AC45E93-606C-4CA9-A5E1-18BC31679CF3}" type="pres">
      <dgm:prSet presAssocID="{F6A19A4E-6B78-40F3-B9A1-B1B22CF92A8E}" presName="comp" presStyleCnt="0"/>
      <dgm:spPr/>
      <dgm:t>
        <a:bodyPr/>
        <a:lstStyle/>
        <a:p>
          <a:endParaRPr lang="zh-TW" altLang="en-US"/>
        </a:p>
      </dgm:t>
    </dgm:pt>
    <dgm:pt modelId="{3414E505-D7AF-4BF3-9CAE-0A0D94541773}" type="pres">
      <dgm:prSet presAssocID="{F6A19A4E-6B78-40F3-B9A1-B1B22CF92A8E}" presName="box" presStyleLbl="node1" presStyleIdx="4" presStyleCnt="5"/>
      <dgm:spPr/>
      <dgm:t>
        <a:bodyPr/>
        <a:lstStyle/>
        <a:p>
          <a:endParaRPr lang="zh-TW" altLang="en-US"/>
        </a:p>
      </dgm:t>
    </dgm:pt>
    <dgm:pt modelId="{600B1339-C7B2-417C-98F0-F6EA62AE976B}" type="pres">
      <dgm:prSet presAssocID="{F6A19A4E-6B78-40F3-B9A1-B1B22CF92A8E}" presName="img" presStyleLbl="fgImgPlace1" presStyleIdx="4" presStyleCnt="5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881B39B-706C-49BF-B0A6-085E9BBFD43D}" type="pres">
      <dgm:prSet presAssocID="{F6A19A4E-6B78-40F3-B9A1-B1B22CF92A8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62FECA-05E8-4DC8-9890-CCDA8055BE42}" srcId="{78388087-12CD-4CC2-8A9B-56B8772AAB02}" destId="{46701A5D-93B9-4CE4-8365-FE77F708A041}" srcOrd="1" destOrd="0" parTransId="{F331C29A-549B-402E-9616-082E9EA86CCC}" sibTransId="{2E01009B-7C86-43F3-831D-A69E6F97CAAE}"/>
    <dgm:cxn modelId="{B4BD06A3-E3BB-4C25-81E0-1E32E0488B04}" type="presOf" srcId="{F6A19A4E-6B78-40F3-B9A1-B1B22CF92A8E}" destId="{4881B39B-706C-49BF-B0A6-085E9BBFD43D}" srcOrd="1" destOrd="0" presId="urn:microsoft.com/office/officeart/2005/8/layout/vList4"/>
    <dgm:cxn modelId="{5F80880C-8978-4BA7-BDB7-05635BA141DA}" srcId="{78388087-12CD-4CC2-8A9B-56B8772AAB02}" destId="{15809455-953C-4A48-A4A0-562D6D63076D}" srcOrd="0" destOrd="0" parTransId="{222AFF1C-B8F3-4FEA-9378-F34A0E52A129}" sibTransId="{566629FD-84D6-47E3-889C-8B878F893E9C}"/>
    <dgm:cxn modelId="{E28CDA8F-3A87-49EC-A302-354EBDCF7643}" type="presOf" srcId="{2CAABFF4-9164-4213-A1C5-A5A4967DC675}" destId="{1BF5F123-E579-4760-85AF-D26A8E1E0B0A}" srcOrd="1" destOrd="0" presId="urn:microsoft.com/office/officeart/2005/8/layout/vList4"/>
    <dgm:cxn modelId="{E074DE59-32C9-48AF-8F0C-28ABA589EFD4}" type="presOf" srcId="{15809455-953C-4A48-A4A0-562D6D63076D}" destId="{41A42119-24E3-445C-8F2F-942D61637043}" srcOrd="1" destOrd="0" presId="urn:microsoft.com/office/officeart/2005/8/layout/vList4"/>
    <dgm:cxn modelId="{BCE0235B-FE21-4E19-A1B2-B416A7035D36}" srcId="{78388087-12CD-4CC2-8A9B-56B8772AAB02}" destId="{F6A19A4E-6B78-40F3-B9A1-B1B22CF92A8E}" srcOrd="4" destOrd="0" parTransId="{5FF0056A-16F5-46EE-9220-74BCD6CA3F93}" sibTransId="{F088A1F2-204D-4430-80F7-1E557CC33B66}"/>
    <dgm:cxn modelId="{9AFE75DC-26B3-4A6B-93AE-7F0C140B7049}" srcId="{78388087-12CD-4CC2-8A9B-56B8772AAB02}" destId="{2CAABFF4-9164-4213-A1C5-A5A4967DC675}" srcOrd="2" destOrd="0" parTransId="{B0BDF468-71AE-4792-8F85-75A50C2AC80F}" sibTransId="{FBF1BDEC-2393-43BA-9761-E5AE725149B0}"/>
    <dgm:cxn modelId="{3589C0EF-E872-429C-B167-ADA3B3E21AC8}" type="presOf" srcId="{7CC40319-6E98-44EE-AA5A-8CCE5A56091A}" destId="{C088CE3F-FD71-4D99-9061-0D1DDFC5C155}" srcOrd="1" destOrd="0" presId="urn:microsoft.com/office/officeart/2005/8/layout/vList4"/>
    <dgm:cxn modelId="{FAD3E36D-EF06-4561-8154-BA3E8F35431C}" type="presOf" srcId="{F6A19A4E-6B78-40F3-B9A1-B1B22CF92A8E}" destId="{3414E505-D7AF-4BF3-9CAE-0A0D94541773}" srcOrd="0" destOrd="0" presId="urn:microsoft.com/office/officeart/2005/8/layout/vList4"/>
    <dgm:cxn modelId="{5A72CF09-55CA-4206-A04F-EDA507F77CC6}" type="presOf" srcId="{46701A5D-93B9-4CE4-8365-FE77F708A041}" destId="{95AA68D0-7D23-4221-9D20-F14ABC10F920}" srcOrd="1" destOrd="0" presId="urn:microsoft.com/office/officeart/2005/8/layout/vList4"/>
    <dgm:cxn modelId="{1412D506-3540-42CF-824E-ADCA3EF70070}" type="presOf" srcId="{46701A5D-93B9-4CE4-8365-FE77F708A041}" destId="{1556CC45-61BA-4DD3-921E-1726681DAC53}" srcOrd="0" destOrd="0" presId="urn:microsoft.com/office/officeart/2005/8/layout/vList4"/>
    <dgm:cxn modelId="{4C4047D6-30B8-40A8-949A-4F05CA0C49AE}" type="presOf" srcId="{78388087-12CD-4CC2-8A9B-56B8772AAB02}" destId="{56EAEB5F-4705-4BA8-9C70-9E3F2AE9BAAA}" srcOrd="0" destOrd="0" presId="urn:microsoft.com/office/officeart/2005/8/layout/vList4"/>
    <dgm:cxn modelId="{379C62B6-A6F6-461E-80D0-3B3D7CCE05C4}" type="presOf" srcId="{7CC40319-6E98-44EE-AA5A-8CCE5A56091A}" destId="{6C418F99-63B5-4BA2-BFFF-C3B9272C0451}" srcOrd="0" destOrd="0" presId="urn:microsoft.com/office/officeart/2005/8/layout/vList4"/>
    <dgm:cxn modelId="{64FCF5F8-28E8-4AF4-8652-B0F06D4573EB}" type="presOf" srcId="{15809455-953C-4A48-A4A0-562D6D63076D}" destId="{415A9573-E281-4182-B620-DAF541901A12}" srcOrd="0" destOrd="0" presId="urn:microsoft.com/office/officeart/2005/8/layout/vList4"/>
    <dgm:cxn modelId="{0FB10056-C57E-47F0-ABF3-6FA66F3A33C4}" srcId="{78388087-12CD-4CC2-8A9B-56B8772AAB02}" destId="{7CC40319-6E98-44EE-AA5A-8CCE5A56091A}" srcOrd="3" destOrd="0" parTransId="{083E5343-0D92-451D-9A19-3C8578B18695}" sibTransId="{EA21874D-132C-4DEC-A02A-2EBF15D68DA5}"/>
    <dgm:cxn modelId="{ADA85785-16CD-4E94-95BC-71D405BA786C}" type="presOf" srcId="{2CAABFF4-9164-4213-A1C5-A5A4967DC675}" destId="{AF58E3D4-DD4F-4538-91FB-CB763DF71D76}" srcOrd="0" destOrd="0" presId="urn:microsoft.com/office/officeart/2005/8/layout/vList4"/>
    <dgm:cxn modelId="{A70C9392-830F-41C5-B4D1-A2E6A9F1B543}" type="presParOf" srcId="{56EAEB5F-4705-4BA8-9C70-9E3F2AE9BAAA}" destId="{94D5BBF0-1256-48CD-8B37-CFEE11CB6400}" srcOrd="0" destOrd="0" presId="urn:microsoft.com/office/officeart/2005/8/layout/vList4"/>
    <dgm:cxn modelId="{48DDA4C8-7013-4FA2-A9AE-0F6332B2AD8A}" type="presParOf" srcId="{94D5BBF0-1256-48CD-8B37-CFEE11CB6400}" destId="{415A9573-E281-4182-B620-DAF541901A12}" srcOrd="0" destOrd="0" presId="urn:microsoft.com/office/officeart/2005/8/layout/vList4"/>
    <dgm:cxn modelId="{55E2904F-F1E7-467F-810C-8B8941B31584}" type="presParOf" srcId="{94D5BBF0-1256-48CD-8B37-CFEE11CB6400}" destId="{77F5CAA2-4143-4BAD-BD16-2E2E12CDD9D4}" srcOrd="1" destOrd="0" presId="urn:microsoft.com/office/officeart/2005/8/layout/vList4"/>
    <dgm:cxn modelId="{55ADB34E-3DC9-4D07-8C8F-7A09557B798B}" type="presParOf" srcId="{94D5BBF0-1256-48CD-8B37-CFEE11CB6400}" destId="{41A42119-24E3-445C-8F2F-942D61637043}" srcOrd="2" destOrd="0" presId="urn:microsoft.com/office/officeart/2005/8/layout/vList4"/>
    <dgm:cxn modelId="{FB55802C-E42B-4502-8BEC-90C24C184266}" type="presParOf" srcId="{56EAEB5F-4705-4BA8-9C70-9E3F2AE9BAAA}" destId="{32ED1AFD-AC79-432C-919B-DEA3E35AD394}" srcOrd="1" destOrd="0" presId="urn:microsoft.com/office/officeart/2005/8/layout/vList4"/>
    <dgm:cxn modelId="{A1072148-8104-42DB-BA18-7A09CD1AAF7D}" type="presParOf" srcId="{56EAEB5F-4705-4BA8-9C70-9E3F2AE9BAAA}" destId="{01A0C4F6-1F4C-4754-A1E5-B2EB1F248F49}" srcOrd="2" destOrd="0" presId="urn:microsoft.com/office/officeart/2005/8/layout/vList4"/>
    <dgm:cxn modelId="{9FF38114-790A-4E1E-972F-C25AC6EE3471}" type="presParOf" srcId="{01A0C4F6-1F4C-4754-A1E5-B2EB1F248F49}" destId="{1556CC45-61BA-4DD3-921E-1726681DAC53}" srcOrd="0" destOrd="0" presId="urn:microsoft.com/office/officeart/2005/8/layout/vList4"/>
    <dgm:cxn modelId="{060FB86B-E410-45CA-8848-3D0CC8531C48}" type="presParOf" srcId="{01A0C4F6-1F4C-4754-A1E5-B2EB1F248F49}" destId="{EF334177-094D-42F9-994B-E61398800A10}" srcOrd="1" destOrd="0" presId="urn:microsoft.com/office/officeart/2005/8/layout/vList4"/>
    <dgm:cxn modelId="{C33A87CA-D100-40EF-A98C-D754FC0F097E}" type="presParOf" srcId="{01A0C4F6-1F4C-4754-A1E5-B2EB1F248F49}" destId="{95AA68D0-7D23-4221-9D20-F14ABC10F920}" srcOrd="2" destOrd="0" presId="urn:microsoft.com/office/officeart/2005/8/layout/vList4"/>
    <dgm:cxn modelId="{603A426D-0A0E-4448-AF67-9B9F20186A69}" type="presParOf" srcId="{56EAEB5F-4705-4BA8-9C70-9E3F2AE9BAAA}" destId="{67AA032B-A213-47CC-81F1-9A0C682D9912}" srcOrd="3" destOrd="0" presId="urn:microsoft.com/office/officeart/2005/8/layout/vList4"/>
    <dgm:cxn modelId="{F97DD17A-2733-4F50-9E58-A421C7B5C1A2}" type="presParOf" srcId="{56EAEB5F-4705-4BA8-9C70-9E3F2AE9BAAA}" destId="{88B78AF5-2BB5-4E0B-833F-3D843CE2AE93}" srcOrd="4" destOrd="0" presId="urn:microsoft.com/office/officeart/2005/8/layout/vList4"/>
    <dgm:cxn modelId="{DD2A779A-B50E-4FE4-8DE7-8398B571D737}" type="presParOf" srcId="{88B78AF5-2BB5-4E0B-833F-3D843CE2AE93}" destId="{AF58E3D4-DD4F-4538-91FB-CB763DF71D76}" srcOrd="0" destOrd="0" presId="urn:microsoft.com/office/officeart/2005/8/layout/vList4"/>
    <dgm:cxn modelId="{D8A74B10-E7D0-44DA-AD65-20B13A733B06}" type="presParOf" srcId="{88B78AF5-2BB5-4E0B-833F-3D843CE2AE93}" destId="{18E3FC3A-E6F2-4F1A-9BC4-6D7003A5558D}" srcOrd="1" destOrd="0" presId="urn:microsoft.com/office/officeart/2005/8/layout/vList4"/>
    <dgm:cxn modelId="{4D143CAB-2566-4354-B656-010660BE67B8}" type="presParOf" srcId="{88B78AF5-2BB5-4E0B-833F-3D843CE2AE93}" destId="{1BF5F123-E579-4760-85AF-D26A8E1E0B0A}" srcOrd="2" destOrd="0" presId="urn:microsoft.com/office/officeart/2005/8/layout/vList4"/>
    <dgm:cxn modelId="{D05A4250-8CF5-4D32-8C13-466EB27CCD5F}" type="presParOf" srcId="{56EAEB5F-4705-4BA8-9C70-9E3F2AE9BAAA}" destId="{0DCC8608-DB45-4556-BA33-CE5E03109B7E}" srcOrd="5" destOrd="0" presId="urn:microsoft.com/office/officeart/2005/8/layout/vList4"/>
    <dgm:cxn modelId="{E928233C-4E45-4D37-AF45-5259E27A57E1}" type="presParOf" srcId="{56EAEB5F-4705-4BA8-9C70-9E3F2AE9BAAA}" destId="{1977CC74-1B33-44F4-8F8D-85971580CCE8}" srcOrd="6" destOrd="0" presId="urn:microsoft.com/office/officeart/2005/8/layout/vList4"/>
    <dgm:cxn modelId="{BEADAD45-D9D2-4BCA-A03D-8F1C0CA3A539}" type="presParOf" srcId="{1977CC74-1B33-44F4-8F8D-85971580CCE8}" destId="{6C418F99-63B5-4BA2-BFFF-C3B9272C0451}" srcOrd="0" destOrd="0" presId="urn:microsoft.com/office/officeart/2005/8/layout/vList4"/>
    <dgm:cxn modelId="{67AEE94A-F099-4684-B39F-75E6EE8D880E}" type="presParOf" srcId="{1977CC74-1B33-44F4-8F8D-85971580CCE8}" destId="{3D023D16-E80E-431A-8428-049A71C19C9B}" srcOrd="1" destOrd="0" presId="urn:microsoft.com/office/officeart/2005/8/layout/vList4"/>
    <dgm:cxn modelId="{14E37CC1-782A-4C3E-AF90-F5ACB1A07A91}" type="presParOf" srcId="{1977CC74-1B33-44F4-8F8D-85971580CCE8}" destId="{C088CE3F-FD71-4D99-9061-0D1DDFC5C155}" srcOrd="2" destOrd="0" presId="urn:microsoft.com/office/officeart/2005/8/layout/vList4"/>
    <dgm:cxn modelId="{51F02BC3-6EB5-42C3-9486-A3E186D755C5}" type="presParOf" srcId="{56EAEB5F-4705-4BA8-9C70-9E3F2AE9BAAA}" destId="{D5656D90-482B-47C3-8D3E-33574830B397}" srcOrd="7" destOrd="0" presId="urn:microsoft.com/office/officeart/2005/8/layout/vList4"/>
    <dgm:cxn modelId="{F95797B9-9CD0-42E5-8E34-3AFB55E3DF5F}" type="presParOf" srcId="{56EAEB5F-4705-4BA8-9C70-9E3F2AE9BAAA}" destId="{8AC45E93-606C-4CA9-A5E1-18BC31679CF3}" srcOrd="8" destOrd="0" presId="urn:microsoft.com/office/officeart/2005/8/layout/vList4"/>
    <dgm:cxn modelId="{6589BE23-697C-437E-8D0F-130276729293}" type="presParOf" srcId="{8AC45E93-606C-4CA9-A5E1-18BC31679CF3}" destId="{3414E505-D7AF-4BF3-9CAE-0A0D94541773}" srcOrd="0" destOrd="0" presId="urn:microsoft.com/office/officeart/2005/8/layout/vList4"/>
    <dgm:cxn modelId="{685196DF-467F-486A-B87D-B1A8007406AF}" type="presParOf" srcId="{8AC45E93-606C-4CA9-A5E1-18BC31679CF3}" destId="{600B1339-C7B2-417C-98F0-F6EA62AE976B}" srcOrd="1" destOrd="0" presId="urn:microsoft.com/office/officeart/2005/8/layout/vList4"/>
    <dgm:cxn modelId="{0973D751-87C5-4612-8270-A2DA5B249893}" type="presParOf" srcId="{8AC45E93-606C-4CA9-A5E1-18BC31679CF3}" destId="{4881B39B-706C-49BF-B0A6-085E9BBFD4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42C976A-2837-45D5-87E4-9569E66F5765}" type="doc">
      <dgm:prSet loTypeId="urn:microsoft.com/office/officeart/2005/8/layout/hList7#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zh-TW" altLang="en-US"/>
        </a:p>
      </dgm:t>
    </dgm:pt>
    <dgm:pt modelId="{51FAAA19-3B74-4FCC-80C8-81263E7395E5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Talk in English</a:t>
          </a:r>
          <a:endParaRPr lang="zh-TW" sz="2800" b="1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C603D02B-85A3-4AF2-818A-764A309D9DDE}" type="parTrans" cxnId="{1F01BE9E-0523-45B7-994C-582706142BFB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2D9C7C41-9D97-46EF-873C-F00EF618DDB4}" type="sibTrans" cxnId="{1F01BE9E-0523-45B7-994C-582706142BFB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98BF7343-1C75-4A6A-9E92-FC86EF89E0EE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Learn English by Drawing</a:t>
          </a:r>
          <a:endParaRPr lang="zh-TW" sz="2800" b="1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C7807E2A-E189-4850-B2EF-C9720597AD22}" type="parTrans" cxnId="{1E10411C-90F2-4177-880F-CE889E8F76F2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6BA09F27-5145-4576-9ED8-6A11BB8AF9FB}" type="sibTrans" cxnId="{1E10411C-90F2-4177-880F-CE889E8F76F2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A0666A4E-2EF6-4FD6-B81F-E94988D15B75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Sing English Songs</a:t>
          </a:r>
          <a:endParaRPr lang="zh-TW" sz="2800" b="1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7B7894F6-471B-49B9-BB8B-D3EF0F29F7F7}" type="parTrans" cxnId="{E2C51C72-97FF-4614-9C10-1EAB236FFF58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3D8EA20A-4B81-4FA8-9D6D-A8A513107AE2}" type="sibTrans" cxnId="{E2C51C72-97FF-4614-9C10-1EAB236FFF58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D0DDB363-DE69-403C-AD3F-BAC9A0D7F3AA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Learn English by Acting</a:t>
          </a:r>
          <a:endParaRPr lang="zh-TW" sz="2800" b="1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2F2EA828-3330-44EA-9DD7-829484522EF9}" type="parTrans" cxnId="{48158A84-F8CA-4B6F-A216-A75CB650533B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0898190D-254A-4321-B038-B64838ED1BDC}" type="sibTrans" cxnId="{48158A84-F8CA-4B6F-A216-A75CB650533B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04FC9B8D-A6D0-4723-999E-F77B44992E86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Read English Stories</a:t>
          </a:r>
          <a:endParaRPr lang="zh-TW" sz="2800" b="1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7EB3CCC3-BECD-46B7-B2B2-DE24F9DFC1BB}" type="parTrans" cxnId="{EFFAD673-D62B-409F-9ED3-07C7A49D8909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93C0A931-5EA1-4F2E-A663-CBB2FD81D319}" type="sibTrans" cxnId="{EFFAD673-D62B-409F-9ED3-07C7A49D8909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039D73FF-BC1A-4D1D-89C5-1C32344F9AF5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Cultures &amp; Festivals</a:t>
          </a:r>
          <a:endParaRPr lang="fr-CA" sz="2800" b="1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2F98E880-0792-4D61-9D8F-40712FABE0D5}" type="parTrans" cxnId="{46DDF3F2-18BF-464D-956F-9A091C69E3F0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4EB0C6E8-50D9-4D39-9E95-B21A7CEB463A}" type="sibTrans" cxnId="{46DDF3F2-18BF-464D-956F-9A091C69E3F0}">
      <dgm:prSet/>
      <dgm:spPr/>
      <dgm:t>
        <a:bodyPr/>
        <a:lstStyle/>
        <a:p>
          <a:endParaRPr lang="zh-TW" altLang="en-US" b="1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gm:t>
    </dgm:pt>
    <dgm:pt modelId="{9A1B5279-BD1A-4FCF-81A9-9AA3370401E7}" type="pres">
      <dgm:prSet presAssocID="{542C976A-2837-45D5-87E4-9569E66F57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34F99A-1E1A-4CF3-AF1F-5E1A6D222A80}" type="pres">
      <dgm:prSet presAssocID="{542C976A-2837-45D5-87E4-9569E66F5765}" presName="fgShape" presStyleLbl="fgShp" presStyleIdx="0" presStyleCnt="1"/>
      <dgm:spPr/>
    </dgm:pt>
    <dgm:pt modelId="{054E0943-B8AE-48C9-9CF0-C47E7E64C587}" type="pres">
      <dgm:prSet presAssocID="{542C976A-2837-45D5-87E4-9569E66F5765}" presName="linComp" presStyleCnt="0"/>
      <dgm:spPr/>
    </dgm:pt>
    <dgm:pt modelId="{6E44152D-3809-440C-ADD4-6E06DC746B3C}" type="pres">
      <dgm:prSet presAssocID="{51FAAA19-3B74-4FCC-80C8-81263E7395E5}" presName="compNode" presStyleCnt="0"/>
      <dgm:spPr/>
    </dgm:pt>
    <dgm:pt modelId="{647BBDD0-AFCE-460E-B58C-CFA2E630688E}" type="pres">
      <dgm:prSet presAssocID="{51FAAA19-3B74-4FCC-80C8-81263E7395E5}" presName="bkgdShape" presStyleLbl="node1" presStyleIdx="0" presStyleCnt="6"/>
      <dgm:spPr/>
      <dgm:t>
        <a:bodyPr/>
        <a:lstStyle/>
        <a:p>
          <a:endParaRPr lang="zh-TW" altLang="en-US"/>
        </a:p>
      </dgm:t>
    </dgm:pt>
    <dgm:pt modelId="{749A1CA2-067E-4CE9-8834-74E5380527FC}" type="pres">
      <dgm:prSet presAssocID="{51FAAA19-3B74-4FCC-80C8-81263E7395E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C06875-7FDF-4BF1-99D3-6B1A01E86F2F}" type="pres">
      <dgm:prSet presAssocID="{51FAAA19-3B74-4FCC-80C8-81263E7395E5}" presName="invisiNode" presStyleLbl="node1" presStyleIdx="0" presStyleCnt="6"/>
      <dgm:spPr/>
    </dgm:pt>
    <dgm:pt modelId="{0754094D-5DFE-48B7-A79B-01C187C51AF4}" type="pres">
      <dgm:prSet presAssocID="{51FAAA19-3B74-4FCC-80C8-81263E7395E5}" presName="imagNode" presStyleLbl="fgImgPlace1" presStyleIdx="0" presStyleCnt="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96346E2-73CA-4DA0-9A4B-B6A380483744}" type="pres">
      <dgm:prSet presAssocID="{2D9C7C41-9D97-46EF-873C-F00EF618DDB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59A0371-5DAB-4156-B511-F9C6DECA7029}" type="pres">
      <dgm:prSet presAssocID="{98BF7343-1C75-4A6A-9E92-FC86EF89E0EE}" presName="compNode" presStyleCnt="0"/>
      <dgm:spPr/>
    </dgm:pt>
    <dgm:pt modelId="{22EBD54B-A655-443C-AD08-EC8E1BE7748B}" type="pres">
      <dgm:prSet presAssocID="{98BF7343-1C75-4A6A-9E92-FC86EF89E0EE}" presName="bkgdShape" presStyleLbl="node1" presStyleIdx="1" presStyleCnt="6"/>
      <dgm:spPr/>
      <dgm:t>
        <a:bodyPr/>
        <a:lstStyle/>
        <a:p>
          <a:endParaRPr lang="zh-TW" altLang="en-US"/>
        </a:p>
      </dgm:t>
    </dgm:pt>
    <dgm:pt modelId="{5D09FCF1-4502-43FB-B977-8D490ED954CB}" type="pres">
      <dgm:prSet presAssocID="{98BF7343-1C75-4A6A-9E92-FC86EF89E0EE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B8DE34-175D-4F98-94B2-080E3917B69E}" type="pres">
      <dgm:prSet presAssocID="{98BF7343-1C75-4A6A-9E92-FC86EF89E0EE}" presName="invisiNode" presStyleLbl="node1" presStyleIdx="1" presStyleCnt="6"/>
      <dgm:spPr/>
    </dgm:pt>
    <dgm:pt modelId="{82555451-2ED8-4AD5-8654-BDE29E682048}" type="pres">
      <dgm:prSet presAssocID="{98BF7343-1C75-4A6A-9E92-FC86EF89E0EE}" presName="imagNode" presStyleLbl="fgImgPlace1" presStyleIdx="1" presStyleCnt="6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8197C9A-80CF-4F94-83D3-6CDEAFF7CE1E}" type="pres">
      <dgm:prSet presAssocID="{6BA09F27-5145-4576-9ED8-6A11BB8AF9F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DFF5426-7D93-4E7C-94E8-838090E8F50D}" type="pres">
      <dgm:prSet presAssocID="{A0666A4E-2EF6-4FD6-B81F-E94988D15B75}" presName="compNode" presStyleCnt="0"/>
      <dgm:spPr/>
    </dgm:pt>
    <dgm:pt modelId="{1916FE32-7CC1-418B-8FC9-D78953F6E80C}" type="pres">
      <dgm:prSet presAssocID="{A0666A4E-2EF6-4FD6-B81F-E94988D15B75}" presName="bkgdShape" presStyleLbl="node1" presStyleIdx="2" presStyleCnt="6"/>
      <dgm:spPr/>
      <dgm:t>
        <a:bodyPr/>
        <a:lstStyle/>
        <a:p>
          <a:endParaRPr lang="zh-TW" altLang="en-US"/>
        </a:p>
      </dgm:t>
    </dgm:pt>
    <dgm:pt modelId="{9EDF400B-6371-4AB9-A2C6-55D84E672D3D}" type="pres">
      <dgm:prSet presAssocID="{A0666A4E-2EF6-4FD6-B81F-E94988D15B7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426943-C49F-4AE9-9AF2-91D787822758}" type="pres">
      <dgm:prSet presAssocID="{A0666A4E-2EF6-4FD6-B81F-E94988D15B75}" presName="invisiNode" presStyleLbl="node1" presStyleIdx="2" presStyleCnt="6"/>
      <dgm:spPr/>
    </dgm:pt>
    <dgm:pt modelId="{9ED33996-5C3A-44A8-A750-BEAAC569B687}" type="pres">
      <dgm:prSet presAssocID="{A0666A4E-2EF6-4FD6-B81F-E94988D15B75}" presName="imagNode" presStyleLbl="fgImgPlace1" presStyleIdx="2" presStyleCnt="6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793487F-DD7B-420A-BBCA-A7D5B7DF6054}" type="pres">
      <dgm:prSet presAssocID="{3D8EA20A-4B81-4FA8-9D6D-A8A513107AE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467D35A-603B-4C47-8E99-26E11737A5B8}" type="pres">
      <dgm:prSet presAssocID="{D0DDB363-DE69-403C-AD3F-BAC9A0D7F3AA}" presName="compNode" presStyleCnt="0"/>
      <dgm:spPr/>
    </dgm:pt>
    <dgm:pt modelId="{F33E4787-FA59-4DC3-9674-8C25DBFD8A11}" type="pres">
      <dgm:prSet presAssocID="{D0DDB363-DE69-403C-AD3F-BAC9A0D7F3AA}" presName="bkgdShape" presStyleLbl="node1" presStyleIdx="3" presStyleCnt="6"/>
      <dgm:spPr/>
      <dgm:t>
        <a:bodyPr/>
        <a:lstStyle/>
        <a:p>
          <a:endParaRPr lang="zh-TW" altLang="en-US"/>
        </a:p>
      </dgm:t>
    </dgm:pt>
    <dgm:pt modelId="{5965FD88-58D6-4389-8C95-BAEE03E75313}" type="pres">
      <dgm:prSet presAssocID="{D0DDB363-DE69-403C-AD3F-BAC9A0D7F3A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EBFD45-DC4A-4E73-9B37-F6270F01CB0E}" type="pres">
      <dgm:prSet presAssocID="{D0DDB363-DE69-403C-AD3F-BAC9A0D7F3AA}" presName="invisiNode" presStyleLbl="node1" presStyleIdx="3" presStyleCnt="6"/>
      <dgm:spPr/>
    </dgm:pt>
    <dgm:pt modelId="{E6051EC3-4708-4323-BE49-385B0F2C10C4}" type="pres">
      <dgm:prSet presAssocID="{D0DDB363-DE69-403C-AD3F-BAC9A0D7F3AA}" presName="imagNode" presStyleLbl="fgImgPlace1" presStyleIdx="3" presStyleCnt="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E4769DFB-EE79-4B5A-BF12-58357AF42613}" type="pres">
      <dgm:prSet presAssocID="{0898190D-254A-4321-B038-B64838ED1BD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1566CC1-C49C-4EE6-B80E-7F759AC232F5}" type="pres">
      <dgm:prSet presAssocID="{04FC9B8D-A6D0-4723-999E-F77B44992E86}" presName="compNode" presStyleCnt="0"/>
      <dgm:spPr/>
    </dgm:pt>
    <dgm:pt modelId="{B53DDD21-0F42-47FD-A8EE-4C9BEB934A26}" type="pres">
      <dgm:prSet presAssocID="{04FC9B8D-A6D0-4723-999E-F77B44992E86}" presName="bkgdShape" presStyleLbl="node1" presStyleIdx="4" presStyleCnt="6"/>
      <dgm:spPr/>
      <dgm:t>
        <a:bodyPr/>
        <a:lstStyle/>
        <a:p>
          <a:endParaRPr lang="zh-TW" altLang="en-US"/>
        </a:p>
      </dgm:t>
    </dgm:pt>
    <dgm:pt modelId="{FF18C043-C408-4BEC-80EC-58FFAD09D276}" type="pres">
      <dgm:prSet presAssocID="{04FC9B8D-A6D0-4723-999E-F77B44992E86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308E88-450E-464D-82BA-A0D97CF5D54B}" type="pres">
      <dgm:prSet presAssocID="{04FC9B8D-A6D0-4723-999E-F77B44992E86}" presName="invisiNode" presStyleLbl="node1" presStyleIdx="4" presStyleCnt="6"/>
      <dgm:spPr/>
    </dgm:pt>
    <dgm:pt modelId="{4E0D0D32-4531-42F0-85BF-F40D5878A19F}" type="pres">
      <dgm:prSet presAssocID="{04FC9B8D-A6D0-4723-999E-F77B44992E86}" presName="imagNode" presStyleLbl="fgImgPlace1" presStyleIdx="4" presStyleCnt="6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322010E-B966-4481-B5FB-FCD48C9562EC}" type="pres">
      <dgm:prSet presAssocID="{93C0A931-5EA1-4F2E-A663-CBB2FD81D31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F26A58D-990E-4133-9CB3-F35059720161}" type="pres">
      <dgm:prSet presAssocID="{039D73FF-BC1A-4D1D-89C5-1C32344F9AF5}" presName="compNode" presStyleCnt="0"/>
      <dgm:spPr/>
    </dgm:pt>
    <dgm:pt modelId="{F9221A42-0485-433A-9540-A4F7330532C9}" type="pres">
      <dgm:prSet presAssocID="{039D73FF-BC1A-4D1D-89C5-1C32344F9AF5}" presName="bkgdShape" presStyleLbl="node1" presStyleIdx="5" presStyleCnt="6"/>
      <dgm:spPr/>
      <dgm:t>
        <a:bodyPr/>
        <a:lstStyle/>
        <a:p>
          <a:endParaRPr lang="zh-TW" altLang="en-US"/>
        </a:p>
      </dgm:t>
    </dgm:pt>
    <dgm:pt modelId="{8E878868-5AA7-4FA6-A07D-255AFCFEE093}" type="pres">
      <dgm:prSet presAssocID="{039D73FF-BC1A-4D1D-89C5-1C32344F9AF5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659D1D-4BC0-46BD-AAA4-D3480163E6A7}" type="pres">
      <dgm:prSet presAssocID="{039D73FF-BC1A-4D1D-89C5-1C32344F9AF5}" presName="invisiNode" presStyleLbl="node1" presStyleIdx="5" presStyleCnt="6"/>
      <dgm:spPr/>
    </dgm:pt>
    <dgm:pt modelId="{6DB645C3-8485-4396-BE06-121FBB8B2CA9}" type="pres">
      <dgm:prSet presAssocID="{039D73FF-BC1A-4D1D-89C5-1C32344F9AF5}" presName="imagNode" presStyleLbl="fgImgPlace1" presStyleIdx="5" presStyleCnt="6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EFFAD673-D62B-409F-9ED3-07C7A49D8909}" srcId="{542C976A-2837-45D5-87E4-9569E66F5765}" destId="{04FC9B8D-A6D0-4723-999E-F77B44992E86}" srcOrd="4" destOrd="0" parTransId="{7EB3CCC3-BECD-46B7-B2B2-DE24F9DFC1BB}" sibTransId="{93C0A931-5EA1-4F2E-A663-CBB2FD81D319}"/>
    <dgm:cxn modelId="{8C38BAC0-4E08-4819-8AFC-57DD46197E01}" type="presOf" srcId="{039D73FF-BC1A-4D1D-89C5-1C32344F9AF5}" destId="{F9221A42-0485-433A-9540-A4F7330532C9}" srcOrd="0" destOrd="0" presId="urn:microsoft.com/office/officeart/2005/8/layout/hList7#2"/>
    <dgm:cxn modelId="{46DDF3F2-18BF-464D-956F-9A091C69E3F0}" srcId="{542C976A-2837-45D5-87E4-9569E66F5765}" destId="{039D73FF-BC1A-4D1D-89C5-1C32344F9AF5}" srcOrd="5" destOrd="0" parTransId="{2F98E880-0792-4D61-9D8F-40712FABE0D5}" sibTransId="{4EB0C6E8-50D9-4D39-9E95-B21A7CEB463A}"/>
    <dgm:cxn modelId="{937BB6B9-FB09-431B-9B42-5643B90B23AD}" type="presOf" srcId="{039D73FF-BC1A-4D1D-89C5-1C32344F9AF5}" destId="{8E878868-5AA7-4FA6-A07D-255AFCFEE093}" srcOrd="1" destOrd="0" presId="urn:microsoft.com/office/officeart/2005/8/layout/hList7#2"/>
    <dgm:cxn modelId="{48158A84-F8CA-4B6F-A216-A75CB650533B}" srcId="{542C976A-2837-45D5-87E4-9569E66F5765}" destId="{D0DDB363-DE69-403C-AD3F-BAC9A0D7F3AA}" srcOrd="3" destOrd="0" parTransId="{2F2EA828-3330-44EA-9DD7-829484522EF9}" sibTransId="{0898190D-254A-4321-B038-B64838ED1BDC}"/>
    <dgm:cxn modelId="{52BB4406-109E-4C52-BAC4-596B512DAED4}" type="presOf" srcId="{51FAAA19-3B74-4FCC-80C8-81263E7395E5}" destId="{647BBDD0-AFCE-460E-B58C-CFA2E630688E}" srcOrd="0" destOrd="0" presId="urn:microsoft.com/office/officeart/2005/8/layout/hList7#2"/>
    <dgm:cxn modelId="{653E6E66-6095-4E70-8D42-B393E8805513}" type="presOf" srcId="{D0DDB363-DE69-403C-AD3F-BAC9A0D7F3AA}" destId="{5965FD88-58D6-4389-8C95-BAEE03E75313}" srcOrd="1" destOrd="0" presId="urn:microsoft.com/office/officeart/2005/8/layout/hList7#2"/>
    <dgm:cxn modelId="{6150F791-87EC-4B4C-A614-F5C210D83710}" type="presOf" srcId="{0898190D-254A-4321-B038-B64838ED1BDC}" destId="{E4769DFB-EE79-4B5A-BF12-58357AF42613}" srcOrd="0" destOrd="0" presId="urn:microsoft.com/office/officeart/2005/8/layout/hList7#2"/>
    <dgm:cxn modelId="{37277CB8-D6F8-4CA9-97B3-8CE5CF93FF3B}" type="presOf" srcId="{98BF7343-1C75-4A6A-9E92-FC86EF89E0EE}" destId="{5D09FCF1-4502-43FB-B977-8D490ED954CB}" srcOrd="1" destOrd="0" presId="urn:microsoft.com/office/officeart/2005/8/layout/hList7#2"/>
    <dgm:cxn modelId="{A1D5F32C-954F-4F98-BAAF-CA65ED17062F}" type="presOf" srcId="{04FC9B8D-A6D0-4723-999E-F77B44992E86}" destId="{B53DDD21-0F42-47FD-A8EE-4C9BEB934A26}" srcOrd="0" destOrd="0" presId="urn:microsoft.com/office/officeart/2005/8/layout/hList7#2"/>
    <dgm:cxn modelId="{62B9BEF2-5C8D-447D-8FF4-B538F578A99A}" type="presOf" srcId="{04FC9B8D-A6D0-4723-999E-F77B44992E86}" destId="{FF18C043-C408-4BEC-80EC-58FFAD09D276}" srcOrd="1" destOrd="0" presId="urn:microsoft.com/office/officeart/2005/8/layout/hList7#2"/>
    <dgm:cxn modelId="{6427C696-AE7B-4B3B-9546-D97521B64EBA}" type="presOf" srcId="{6BA09F27-5145-4576-9ED8-6A11BB8AF9FB}" destId="{C8197C9A-80CF-4F94-83D3-6CDEAFF7CE1E}" srcOrd="0" destOrd="0" presId="urn:microsoft.com/office/officeart/2005/8/layout/hList7#2"/>
    <dgm:cxn modelId="{FAA50ADF-EE52-4792-B329-DE58F93777B5}" type="presOf" srcId="{2D9C7C41-9D97-46EF-873C-F00EF618DDB4}" destId="{C96346E2-73CA-4DA0-9A4B-B6A380483744}" srcOrd="0" destOrd="0" presId="urn:microsoft.com/office/officeart/2005/8/layout/hList7#2"/>
    <dgm:cxn modelId="{8C6F7ED8-F4DF-4AAA-94AE-7E3D0BAEFF6C}" type="presOf" srcId="{A0666A4E-2EF6-4FD6-B81F-E94988D15B75}" destId="{1916FE32-7CC1-418B-8FC9-D78953F6E80C}" srcOrd="0" destOrd="0" presId="urn:microsoft.com/office/officeart/2005/8/layout/hList7#2"/>
    <dgm:cxn modelId="{13F1B623-529A-4239-9C55-81CFDF92D164}" type="presOf" srcId="{D0DDB363-DE69-403C-AD3F-BAC9A0D7F3AA}" destId="{F33E4787-FA59-4DC3-9674-8C25DBFD8A11}" srcOrd="0" destOrd="0" presId="urn:microsoft.com/office/officeart/2005/8/layout/hList7#2"/>
    <dgm:cxn modelId="{78C9A7C5-6771-40E1-A550-B6190F36D69A}" type="presOf" srcId="{3D8EA20A-4B81-4FA8-9D6D-A8A513107AE2}" destId="{7793487F-DD7B-420A-BBCA-A7D5B7DF6054}" srcOrd="0" destOrd="0" presId="urn:microsoft.com/office/officeart/2005/8/layout/hList7#2"/>
    <dgm:cxn modelId="{392F2D74-A08F-4A61-B7D2-677479F1A8FE}" type="presOf" srcId="{542C976A-2837-45D5-87E4-9569E66F5765}" destId="{9A1B5279-BD1A-4FCF-81A9-9AA3370401E7}" srcOrd="0" destOrd="0" presId="urn:microsoft.com/office/officeart/2005/8/layout/hList7#2"/>
    <dgm:cxn modelId="{B350EA0C-F2D8-4ECE-B772-3EF37BCCE9C2}" type="presOf" srcId="{51FAAA19-3B74-4FCC-80C8-81263E7395E5}" destId="{749A1CA2-067E-4CE9-8834-74E5380527FC}" srcOrd="1" destOrd="0" presId="urn:microsoft.com/office/officeart/2005/8/layout/hList7#2"/>
    <dgm:cxn modelId="{E2C51C72-97FF-4614-9C10-1EAB236FFF58}" srcId="{542C976A-2837-45D5-87E4-9569E66F5765}" destId="{A0666A4E-2EF6-4FD6-B81F-E94988D15B75}" srcOrd="2" destOrd="0" parTransId="{7B7894F6-471B-49B9-BB8B-D3EF0F29F7F7}" sibTransId="{3D8EA20A-4B81-4FA8-9D6D-A8A513107AE2}"/>
    <dgm:cxn modelId="{34A893D2-591A-4959-B25B-7C5C8B51C15A}" type="presOf" srcId="{93C0A931-5EA1-4F2E-A663-CBB2FD81D319}" destId="{9322010E-B966-4481-B5FB-FCD48C9562EC}" srcOrd="0" destOrd="0" presId="urn:microsoft.com/office/officeart/2005/8/layout/hList7#2"/>
    <dgm:cxn modelId="{D37D8D6C-531B-408C-AFDD-B40717D19373}" type="presOf" srcId="{A0666A4E-2EF6-4FD6-B81F-E94988D15B75}" destId="{9EDF400B-6371-4AB9-A2C6-55D84E672D3D}" srcOrd="1" destOrd="0" presId="urn:microsoft.com/office/officeart/2005/8/layout/hList7#2"/>
    <dgm:cxn modelId="{91EBD5E7-F1D1-45FD-961D-57CEE736E417}" type="presOf" srcId="{98BF7343-1C75-4A6A-9E92-FC86EF89E0EE}" destId="{22EBD54B-A655-443C-AD08-EC8E1BE7748B}" srcOrd="0" destOrd="0" presId="urn:microsoft.com/office/officeart/2005/8/layout/hList7#2"/>
    <dgm:cxn modelId="{1F01BE9E-0523-45B7-994C-582706142BFB}" srcId="{542C976A-2837-45D5-87E4-9569E66F5765}" destId="{51FAAA19-3B74-4FCC-80C8-81263E7395E5}" srcOrd="0" destOrd="0" parTransId="{C603D02B-85A3-4AF2-818A-764A309D9DDE}" sibTransId="{2D9C7C41-9D97-46EF-873C-F00EF618DDB4}"/>
    <dgm:cxn modelId="{1E10411C-90F2-4177-880F-CE889E8F76F2}" srcId="{542C976A-2837-45D5-87E4-9569E66F5765}" destId="{98BF7343-1C75-4A6A-9E92-FC86EF89E0EE}" srcOrd="1" destOrd="0" parTransId="{C7807E2A-E189-4850-B2EF-C9720597AD22}" sibTransId="{6BA09F27-5145-4576-9ED8-6A11BB8AF9FB}"/>
    <dgm:cxn modelId="{474F4664-6EE9-47AC-9A33-216463B001E0}" type="presParOf" srcId="{9A1B5279-BD1A-4FCF-81A9-9AA3370401E7}" destId="{6934F99A-1E1A-4CF3-AF1F-5E1A6D222A80}" srcOrd="0" destOrd="0" presId="urn:microsoft.com/office/officeart/2005/8/layout/hList7#2"/>
    <dgm:cxn modelId="{0B42446B-6183-4C39-BE4D-F8CB958D28F1}" type="presParOf" srcId="{9A1B5279-BD1A-4FCF-81A9-9AA3370401E7}" destId="{054E0943-B8AE-48C9-9CF0-C47E7E64C587}" srcOrd="1" destOrd="0" presId="urn:microsoft.com/office/officeart/2005/8/layout/hList7#2"/>
    <dgm:cxn modelId="{D749D571-DA8F-4F42-8769-CAB271443BCB}" type="presParOf" srcId="{054E0943-B8AE-48C9-9CF0-C47E7E64C587}" destId="{6E44152D-3809-440C-ADD4-6E06DC746B3C}" srcOrd="0" destOrd="0" presId="urn:microsoft.com/office/officeart/2005/8/layout/hList7#2"/>
    <dgm:cxn modelId="{D6D3B062-FE75-4DE4-B9F4-02063DF27771}" type="presParOf" srcId="{6E44152D-3809-440C-ADD4-6E06DC746B3C}" destId="{647BBDD0-AFCE-460E-B58C-CFA2E630688E}" srcOrd="0" destOrd="0" presId="urn:microsoft.com/office/officeart/2005/8/layout/hList7#2"/>
    <dgm:cxn modelId="{EA9D0A01-9716-497D-A2C9-7D11C9FF93AE}" type="presParOf" srcId="{6E44152D-3809-440C-ADD4-6E06DC746B3C}" destId="{749A1CA2-067E-4CE9-8834-74E5380527FC}" srcOrd="1" destOrd="0" presId="urn:microsoft.com/office/officeart/2005/8/layout/hList7#2"/>
    <dgm:cxn modelId="{5131374B-70B6-4F93-B0A7-49FAF7113194}" type="presParOf" srcId="{6E44152D-3809-440C-ADD4-6E06DC746B3C}" destId="{CAC06875-7FDF-4BF1-99D3-6B1A01E86F2F}" srcOrd="2" destOrd="0" presId="urn:microsoft.com/office/officeart/2005/8/layout/hList7#2"/>
    <dgm:cxn modelId="{A26766D8-4697-4E61-8A6F-33B68B62E579}" type="presParOf" srcId="{6E44152D-3809-440C-ADD4-6E06DC746B3C}" destId="{0754094D-5DFE-48B7-A79B-01C187C51AF4}" srcOrd="3" destOrd="0" presId="urn:microsoft.com/office/officeart/2005/8/layout/hList7#2"/>
    <dgm:cxn modelId="{A2643F8A-95DA-422F-80A7-75ED6E73F493}" type="presParOf" srcId="{054E0943-B8AE-48C9-9CF0-C47E7E64C587}" destId="{C96346E2-73CA-4DA0-9A4B-B6A380483744}" srcOrd="1" destOrd="0" presId="urn:microsoft.com/office/officeart/2005/8/layout/hList7#2"/>
    <dgm:cxn modelId="{CF2D8559-C422-4F19-9BAA-B2FA7FD3204B}" type="presParOf" srcId="{054E0943-B8AE-48C9-9CF0-C47E7E64C587}" destId="{259A0371-5DAB-4156-B511-F9C6DECA7029}" srcOrd="2" destOrd="0" presId="urn:microsoft.com/office/officeart/2005/8/layout/hList7#2"/>
    <dgm:cxn modelId="{BAD712D3-88E1-43CC-9A85-30993FFC9532}" type="presParOf" srcId="{259A0371-5DAB-4156-B511-F9C6DECA7029}" destId="{22EBD54B-A655-443C-AD08-EC8E1BE7748B}" srcOrd="0" destOrd="0" presId="urn:microsoft.com/office/officeart/2005/8/layout/hList7#2"/>
    <dgm:cxn modelId="{80D8D4F5-46B1-49A2-BF6E-9C9191F63ADD}" type="presParOf" srcId="{259A0371-5DAB-4156-B511-F9C6DECA7029}" destId="{5D09FCF1-4502-43FB-B977-8D490ED954CB}" srcOrd="1" destOrd="0" presId="urn:microsoft.com/office/officeart/2005/8/layout/hList7#2"/>
    <dgm:cxn modelId="{64F8772A-83C0-4C99-AF6D-86CC682EED1D}" type="presParOf" srcId="{259A0371-5DAB-4156-B511-F9C6DECA7029}" destId="{6BB8DE34-175D-4F98-94B2-080E3917B69E}" srcOrd="2" destOrd="0" presId="urn:microsoft.com/office/officeart/2005/8/layout/hList7#2"/>
    <dgm:cxn modelId="{C154186E-809C-4658-BB76-89B275BEFFC9}" type="presParOf" srcId="{259A0371-5DAB-4156-B511-F9C6DECA7029}" destId="{82555451-2ED8-4AD5-8654-BDE29E682048}" srcOrd="3" destOrd="0" presId="urn:microsoft.com/office/officeart/2005/8/layout/hList7#2"/>
    <dgm:cxn modelId="{8703F0EC-1F3B-468C-A4B6-C0869068E8C1}" type="presParOf" srcId="{054E0943-B8AE-48C9-9CF0-C47E7E64C587}" destId="{C8197C9A-80CF-4F94-83D3-6CDEAFF7CE1E}" srcOrd="3" destOrd="0" presId="urn:microsoft.com/office/officeart/2005/8/layout/hList7#2"/>
    <dgm:cxn modelId="{E43A1589-6E87-4CDC-8866-23ECD6D27FE1}" type="presParOf" srcId="{054E0943-B8AE-48C9-9CF0-C47E7E64C587}" destId="{2DFF5426-7D93-4E7C-94E8-838090E8F50D}" srcOrd="4" destOrd="0" presId="urn:microsoft.com/office/officeart/2005/8/layout/hList7#2"/>
    <dgm:cxn modelId="{9B43813D-38A4-44D5-B064-5073D8B2EBDA}" type="presParOf" srcId="{2DFF5426-7D93-4E7C-94E8-838090E8F50D}" destId="{1916FE32-7CC1-418B-8FC9-D78953F6E80C}" srcOrd="0" destOrd="0" presId="urn:microsoft.com/office/officeart/2005/8/layout/hList7#2"/>
    <dgm:cxn modelId="{71792795-E390-4040-97DA-D8236E1D21E5}" type="presParOf" srcId="{2DFF5426-7D93-4E7C-94E8-838090E8F50D}" destId="{9EDF400B-6371-4AB9-A2C6-55D84E672D3D}" srcOrd="1" destOrd="0" presId="urn:microsoft.com/office/officeart/2005/8/layout/hList7#2"/>
    <dgm:cxn modelId="{FF48A90E-8B0F-4C39-9D97-A23E13D50CB3}" type="presParOf" srcId="{2DFF5426-7D93-4E7C-94E8-838090E8F50D}" destId="{2B426943-C49F-4AE9-9AF2-91D787822758}" srcOrd="2" destOrd="0" presId="urn:microsoft.com/office/officeart/2005/8/layout/hList7#2"/>
    <dgm:cxn modelId="{9D4FFC37-BFF5-4134-8484-4A6995EBB43F}" type="presParOf" srcId="{2DFF5426-7D93-4E7C-94E8-838090E8F50D}" destId="{9ED33996-5C3A-44A8-A750-BEAAC569B687}" srcOrd="3" destOrd="0" presId="urn:microsoft.com/office/officeart/2005/8/layout/hList7#2"/>
    <dgm:cxn modelId="{DC0C552B-494A-49F8-A9DC-55DB4197AB7D}" type="presParOf" srcId="{054E0943-B8AE-48C9-9CF0-C47E7E64C587}" destId="{7793487F-DD7B-420A-BBCA-A7D5B7DF6054}" srcOrd="5" destOrd="0" presId="urn:microsoft.com/office/officeart/2005/8/layout/hList7#2"/>
    <dgm:cxn modelId="{DD038699-5283-4295-882C-993D86BF5939}" type="presParOf" srcId="{054E0943-B8AE-48C9-9CF0-C47E7E64C587}" destId="{8467D35A-603B-4C47-8E99-26E11737A5B8}" srcOrd="6" destOrd="0" presId="urn:microsoft.com/office/officeart/2005/8/layout/hList7#2"/>
    <dgm:cxn modelId="{C7A16AC8-BA43-49FD-825D-3B2184C92221}" type="presParOf" srcId="{8467D35A-603B-4C47-8E99-26E11737A5B8}" destId="{F33E4787-FA59-4DC3-9674-8C25DBFD8A11}" srcOrd="0" destOrd="0" presId="urn:microsoft.com/office/officeart/2005/8/layout/hList7#2"/>
    <dgm:cxn modelId="{5A72BC8F-5BB9-44EE-9B0A-7D7FEF8C4142}" type="presParOf" srcId="{8467D35A-603B-4C47-8E99-26E11737A5B8}" destId="{5965FD88-58D6-4389-8C95-BAEE03E75313}" srcOrd="1" destOrd="0" presId="urn:microsoft.com/office/officeart/2005/8/layout/hList7#2"/>
    <dgm:cxn modelId="{56EA06F1-5C9D-4EF8-9509-FEA22D8E9BCB}" type="presParOf" srcId="{8467D35A-603B-4C47-8E99-26E11737A5B8}" destId="{96EBFD45-DC4A-4E73-9B37-F6270F01CB0E}" srcOrd="2" destOrd="0" presId="urn:microsoft.com/office/officeart/2005/8/layout/hList7#2"/>
    <dgm:cxn modelId="{EE95E8EE-707A-4F6B-87E9-24A1BB1A57A9}" type="presParOf" srcId="{8467D35A-603B-4C47-8E99-26E11737A5B8}" destId="{E6051EC3-4708-4323-BE49-385B0F2C10C4}" srcOrd="3" destOrd="0" presId="urn:microsoft.com/office/officeart/2005/8/layout/hList7#2"/>
    <dgm:cxn modelId="{63F470EA-E77A-48A6-86E2-53FF4342FF03}" type="presParOf" srcId="{054E0943-B8AE-48C9-9CF0-C47E7E64C587}" destId="{E4769DFB-EE79-4B5A-BF12-58357AF42613}" srcOrd="7" destOrd="0" presId="urn:microsoft.com/office/officeart/2005/8/layout/hList7#2"/>
    <dgm:cxn modelId="{2A58C913-B075-400F-9DD6-D948CFFE97A2}" type="presParOf" srcId="{054E0943-B8AE-48C9-9CF0-C47E7E64C587}" destId="{41566CC1-C49C-4EE6-B80E-7F759AC232F5}" srcOrd="8" destOrd="0" presId="urn:microsoft.com/office/officeart/2005/8/layout/hList7#2"/>
    <dgm:cxn modelId="{2FF92F47-F2E5-458C-BD00-91774359F685}" type="presParOf" srcId="{41566CC1-C49C-4EE6-B80E-7F759AC232F5}" destId="{B53DDD21-0F42-47FD-A8EE-4C9BEB934A26}" srcOrd="0" destOrd="0" presId="urn:microsoft.com/office/officeart/2005/8/layout/hList7#2"/>
    <dgm:cxn modelId="{795539B7-B1FF-451B-9751-8E0BBB4593DD}" type="presParOf" srcId="{41566CC1-C49C-4EE6-B80E-7F759AC232F5}" destId="{FF18C043-C408-4BEC-80EC-58FFAD09D276}" srcOrd="1" destOrd="0" presId="urn:microsoft.com/office/officeart/2005/8/layout/hList7#2"/>
    <dgm:cxn modelId="{88672902-D88A-4340-8E0D-47EC13F6F793}" type="presParOf" srcId="{41566CC1-C49C-4EE6-B80E-7F759AC232F5}" destId="{A0308E88-450E-464D-82BA-A0D97CF5D54B}" srcOrd="2" destOrd="0" presId="urn:microsoft.com/office/officeart/2005/8/layout/hList7#2"/>
    <dgm:cxn modelId="{45299E8F-BD06-4539-87DF-1D305AB2BEB4}" type="presParOf" srcId="{41566CC1-C49C-4EE6-B80E-7F759AC232F5}" destId="{4E0D0D32-4531-42F0-85BF-F40D5878A19F}" srcOrd="3" destOrd="0" presId="urn:microsoft.com/office/officeart/2005/8/layout/hList7#2"/>
    <dgm:cxn modelId="{0D9862B7-DF90-4F44-B6C2-EECB9E6AE231}" type="presParOf" srcId="{054E0943-B8AE-48C9-9CF0-C47E7E64C587}" destId="{9322010E-B966-4481-B5FB-FCD48C9562EC}" srcOrd="9" destOrd="0" presId="urn:microsoft.com/office/officeart/2005/8/layout/hList7#2"/>
    <dgm:cxn modelId="{7D420524-8122-4248-8BB6-60B34C427215}" type="presParOf" srcId="{054E0943-B8AE-48C9-9CF0-C47E7E64C587}" destId="{0F26A58D-990E-4133-9CB3-F35059720161}" srcOrd="10" destOrd="0" presId="urn:microsoft.com/office/officeart/2005/8/layout/hList7#2"/>
    <dgm:cxn modelId="{B6AD6101-36DD-4FBA-8E47-B5E6A75AE333}" type="presParOf" srcId="{0F26A58D-990E-4133-9CB3-F35059720161}" destId="{F9221A42-0485-433A-9540-A4F7330532C9}" srcOrd="0" destOrd="0" presId="urn:microsoft.com/office/officeart/2005/8/layout/hList7#2"/>
    <dgm:cxn modelId="{0E2BAD78-9DDF-4B53-8C3E-6AFB83D9E091}" type="presParOf" srcId="{0F26A58D-990E-4133-9CB3-F35059720161}" destId="{8E878868-5AA7-4FA6-A07D-255AFCFEE093}" srcOrd="1" destOrd="0" presId="urn:microsoft.com/office/officeart/2005/8/layout/hList7#2"/>
    <dgm:cxn modelId="{2593F417-EAA0-48F4-8778-8DABBA8D5143}" type="presParOf" srcId="{0F26A58D-990E-4133-9CB3-F35059720161}" destId="{BA659D1D-4BC0-46BD-AAA4-D3480163E6A7}" srcOrd="2" destOrd="0" presId="urn:microsoft.com/office/officeart/2005/8/layout/hList7#2"/>
    <dgm:cxn modelId="{5010E061-04A7-4D7D-ADEA-F3D02FDEA49A}" type="presParOf" srcId="{0F26A58D-990E-4133-9CB3-F35059720161}" destId="{6DB645C3-8485-4396-BE06-121FBB8B2CA9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5FBF0-910D-4157-A2B1-37449EA162DC}" type="doc">
      <dgm:prSet loTypeId="urn:microsoft.com/office/officeart/2005/8/layout/chevron2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2D0CF6BB-FDAD-4D5B-B673-773E41C0620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1E95B40-A02C-4C3B-859B-EFF3CB186062}" type="par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E4652D-E168-41AF-9623-787D7E858CC5}" type="sib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6280FC6-7B3C-4F8A-A786-DA4C79E41FF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臺南市南區鹽埕，近南區區公所、濱海公路</a:t>
          </a:r>
          <a:r>
            <a:rPr 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	</a:t>
          </a:r>
          <a:endParaRPr lang="zh-TW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A637DC-1CC9-4046-ABE9-1C68D8B56C76}" type="par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20D956A-991D-40BF-BADC-FD1427F29C0F}" type="sib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10F1B5A-B6DB-4C50-A1F5-B712773580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E8DD332-5289-495E-9AC9-ABFC5CFFDA01}" type="par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25255BB-6D48-47A9-970A-E9FD8A6A6870}" type="sib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10FC5B2-C29B-4CBB-BD7C-F5C6EACF8B3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弱勢學生比例高達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35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％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1D2DC2E-92C3-4FDF-B362-8A3D14B55E2A}" type="par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AFC345E-AD9F-416B-8E74-8756A166E1A9}" type="sib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FE5CC9F-0FBF-4CE1-9123-4CD9F5C957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6D8A2FE-4736-4F41-839F-6C48F1863CDB}" type="par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6FE1159-B72D-4FBD-AD00-995C3081876B}" type="sib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0559146-2041-4698-974D-8255B6052B4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社區社經地位低、文化不利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9F3C6E7C-DD11-475A-B90D-FFE592EC52C1}" type="par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FEAD71F-F10F-42EB-BBD7-50F599DD462C}" type="sib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4641EB4-BBC2-45E9-92D3-3BDF040B45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4DE5049-B086-4776-9946-E40E9CFB9F81}" type="par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72FCBEE-0583-4042-A66A-0637FE357A2E}" type="sib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8DA591-90C2-4B9D-BA9C-E4C06F7E7220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社區傳統廟宇多</a:t>
          </a:r>
          <a:endParaRPr lang="fr-CA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1EB833B4-572D-42E8-AD56-C617C9A497F3}" type="par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8F18785-4EC6-4854-B92D-4088F57AE6E6}" type="sib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DD2CB03-3BBD-4CE7-87B0-1345433AAB60}" type="pres">
      <dgm:prSet presAssocID="{2D85FBF0-910D-4157-A2B1-37449EA162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67A8DF-FCD3-4191-A624-12585B2299C1}" type="pres">
      <dgm:prSet presAssocID="{2D0CF6BB-FDAD-4D5B-B673-773E41C0620E}" presName="composite" presStyleCnt="0"/>
      <dgm:spPr/>
      <dgm:t>
        <a:bodyPr/>
        <a:lstStyle/>
        <a:p>
          <a:endParaRPr lang="zh-TW" altLang="en-US"/>
        </a:p>
      </dgm:t>
    </dgm:pt>
    <dgm:pt modelId="{C641CF52-AAFB-46AA-8879-7298B31E9182}" type="pres">
      <dgm:prSet presAssocID="{2D0CF6BB-FDAD-4D5B-B673-773E41C0620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7311C-8FB7-4D16-BD1E-A0F81B695BEA}" type="pres">
      <dgm:prSet presAssocID="{2D0CF6BB-FDAD-4D5B-B673-773E41C0620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BC3C9-E2EA-4F1C-AC59-E6C81A59406A}" type="pres">
      <dgm:prSet presAssocID="{CFE4652D-E168-41AF-9623-787D7E858CC5}" presName="sp" presStyleCnt="0"/>
      <dgm:spPr/>
      <dgm:t>
        <a:bodyPr/>
        <a:lstStyle/>
        <a:p>
          <a:endParaRPr lang="zh-TW" altLang="en-US"/>
        </a:p>
      </dgm:t>
    </dgm:pt>
    <dgm:pt modelId="{87EE9144-FFDC-41B2-B408-66BD0E5EAFF7}" type="pres">
      <dgm:prSet presAssocID="{710F1B5A-B6DB-4C50-A1F5-B71277358063}" presName="composite" presStyleCnt="0"/>
      <dgm:spPr/>
      <dgm:t>
        <a:bodyPr/>
        <a:lstStyle/>
        <a:p>
          <a:endParaRPr lang="zh-TW" altLang="en-US"/>
        </a:p>
      </dgm:t>
    </dgm:pt>
    <dgm:pt modelId="{DCD3E141-E665-4FBD-9E16-CB96EAAECD22}" type="pres">
      <dgm:prSet presAssocID="{710F1B5A-B6DB-4C50-A1F5-B712773580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A490E-C5AB-4115-A0C4-21F4CB1E8B88}" type="pres">
      <dgm:prSet presAssocID="{710F1B5A-B6DB-4C50-A1F5-B71277358063}" presName="descendantText" presStyleLbl="alignAcc1" presStyleIdx="1" presStyleCnt="4" custLinFactNeighborX="1408" custLinFactNeighborY="22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9CBC8-BD86-4B9F-AD13-FDF63559152A}" type="pres">
      <dgm:prSet presAssocID="{A25255BB-6D48-47A9-970A-E9FD8A6A6870}" presName="sp" presStyleCnt="0"/>
      <dgm:spPr/>
      <dgm:t>
        <a:bodyPr/>
        <a:lstStyle/>
        <a:p>
          <a:endParaRPr lang="zh-TW" altLang="en-US"/>
        </a:p>
      </dgm:t>
    </dgm:pt>
    <dgm:pt modelId="{2ACD068B-03A9-4E5B-8C19-7849AA9BC691}" type="pres">
      <dgm:prSet presAssocID="{1FE5CC9F-0FBF-4CE1-9123-4CD9F5C95772}" presName="composite" presStyleCnt="0"/>
      <dgm:spPr/>
      <dgm:t>
        <a:bodyPr/>
        <a:lstStyle/>
        <a:p>
          <a:endParaRPr lang="zh-TW" altLang="en-US"/>
        </a:p>
      </dgm:t>
    </dgm:pt>
    <dgm:pt modelId="{92E35A64-D410-444D-9942-36284B85AD14}" type="pres">
      <dgm:prSet presAssocID="{1FE5CC9F-0FBF-4CE1-9123-4CD9F5C957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12392-2A99-48E5-A510-E0B6D619658C}" type="pres">
      <dgm:prSet presAssocID="{1FE5CC9F-0FBF-4CE1-9123-4CD9F5C957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0B25AD-56F8-40CA-B881-24617B60EDF3}" type="pres">
      <dgm:prSet presAssocID="{A6FE1159-B72D-4FBD-AD00-995C3081876B}" presName="sp" presStyleCnt="0"/>
      <dgm:spPr/>
      <dgm:t>
        <a:bodyPr/>
        <a:lstStyle/>
        <a:p>
          <a:endParaRPr lang="zh-TW" altLang="en-US"/>
        </a:p>
      </dgm:t>
    </dgm:pt>
    <dgm:pt modelId="{51B890B2-3999-4349-B5A5-C568EC673233}" type="pres">
      <dgm:prSet presAssocID="{64641EB4-BBC2-45E9-92D3-3BDF040B451E}" presName="composite" presStyleCnt="0"/>
      <dgm:spPr/>
      <dgm:t>
        <a:bodyPr/>
        <a:lstStyle/>
        <a:p>
          <a:endParaRPr lang="zh-TW" altLang="en-US"/>
        </a:p>
      </dgm:t>
    </dgm:pt>
    <dgm:pt modelId="{C0CA7E18-9B09-4E6E-9791-56ED56FF65B2}" type="pres">
      <dgm:prSet presAssocID="{64641EB4-BBC2-45E9-92D3-3BDF040B451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39FA60-4C27-47A6-9061-733E51DEBD49}" type="pres">
      <dgm:prSet presAssocID="{64641EB4-BBC2-45E9-92D3-3BDF040B451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415E6C-DCA6-4155-9321-8CDDA8F45C7A}" type="presOf" srcId="{F0559146-2041-4698-974D-8255B6052B43}" destId="{EC112392-2A99-48E5-A510-E0B6D619658C}" srcOrd="0" destOrd="0" presId="urn:microsoft.com/office/officeart/2005/8/layout/chevron2"/>
    <dgm:cxn modelId="{F1166649-FB2E-4581-AF19-6BD3148D9EBD}" type="presOf" srcId="{1FE5CC9F-0FBF-4CE1-9123-4CD9F5C95772}" destId="{92E35A64-D410-444D-9942-36284B85AD14}" srcOrd="0" destOrd="0" presId="urn:microsoft.com/office/officeart/2005/8/layout/chevron2"/>
    <dgm:cxn modelId="{C174354C-C716-4BFD-82CF-229480333F1F}" type="presOf" srcId="{64641EB4-BBC2-45E9-92D3-3BDF040B451E}" destId="{C0CA7E18-9B09-4E6E-9791-56ED56FF65B2}" srcOrd="0" destOrd="0" presId="urn:microsoft.com/office/officeart/2005/8/layout/chevron2"/>
    <dgm:cxn modelId="{6A39A56A-6E18-43DD-A051-419173EE76DE}" type="presOf" srcId="{710F1B5A-B6DB-4C50-A1F5-B71277358063}" destId="{DCD3E141-E665-4FBD-9E16-CB96EAAECD22}" srcOrd="0" destOrd="0" presId="urn:microsoft.com/office/officeart/2005/8/layout/chevron2"/>
    <dgm:cxn modelId="{A64BC6C5-BA9F-4E21-9F04-3392B31025AB}" type="presOf" srcId="{408DA591-90C2-4B9D-BA9C-E4C06F7E7220}" destId="{2F39FA60-4C27-47A6-9061-733E51DEBD49}" srcOrd="0" destOrd="0" presId="urn:microsoft.com/office/officeart/2005/8/layout/chevron2"/>
    <dgm:cxn modelId="{136473DC-48C4-47E8-9DC3-85E679714218}" srcId="{2D85FBF0-910D-4157-A2B1-37449EA162DC}" destId="{64641EB4-BBC2-45E9-92D3-3BDF040B451E}" srcOrd="3" destOrd="0" parTransId="{B4DE5049-B086-4776-9946-E40E9CFB9F81}" sibTransId="{C72FCBEE-0583-4042-A66A-0637FE357A2E}"/>
    <dgm:cxn modelId="{A33AE98E-E6D6-4446-9B8D-CE950E0E85EE}" srcId="{2D85FBF0-910D-4157-A2B1-37449EA162DC}" destId="{2D0CF6BB-FDAD-4D5B-B673-773E41C0620E}" srcOrd="0" destOrd="0" parTransId="{81E95B40-A02C-4C3B-859B-EFF3CB186062}" sibTransId="{CFE4652D-E168-41AF-9623-787D7E858CC5}"/>
    <dgm:cxn modelId="{57B6F055-C90A-4B2B-A319-5334808CD6C4}" srcId="{64641EB4-BBC2-45E9-92D3-3BDF040B451E}" destId="{408DA591-90C2-4B9D-BA9C-E4C06F7E7220}" srcOrd="0" destOrd="0" parTransId="{1EB833B4-572D-42E8-AD56-C617C9A497F3}" sibTransId="{08F18785-4EC6-4854-B92D-4088F57AE6E6}"/>
    <dgm:cxn modelId="{E36E3403-A3C7-4C7F-AE0E-A3B4FC4AAAAC}" srcId="{2D85FBF0-910D-4157-A2B1-37449EA162DC}" destId="{710F1B5A-B6DB-4C50-A1F5-B71277358063}" srcOrd="1" destOrd="0" parTransId="{8E8DD332-5289-495E-9AC9-ABFC5CFFDA01}" sibTransId="{A25255BB-6D48-47A9-970A-E9FD8A6A6870}"/>
    <dgm:cxn modelId="{6CCA391A-0CBE-4FE1-91DD-FB941178D378}" srcId="{710F1B5A-B6DB-4C50-A1F5-B71277358063}" destId="{E10FC5B2-C29B-4CBB-BD7C-F5C6EACF8B33}" srcOrd="0" destOrd="0" parTransId="{B1D2DC2E-92C3-4FDF-B362-8A3D14B55E2A}" sibTransId="{DAFC345E-AD9F-416B-8E74-8756A166E1A9}"/>
    <dgm:cxn modelId="{CD60D21C-1996-4B70-990E-663F6D1AD479}" type="presOf" srcId="{2D85FBF0-910D-4157-A2B1-37449EA162DC}" destId="{9DD2CB03-3BBD-4CE7-87B0-1345433AAB60}" srcOrd="0" destOrd="0" presId="urn:microsoft.com/office/officeart/2005/8/layout/chevron2"/>
    <dgm:cxn modelId="{7DAE63BD-6A8F-4FB4-A0A2-83420ED4F4C6}" type="presOf" srcId="{36280FC6-7B3C-4F8A-A786-DA4C79E41FF7}" destId="{BCF7311C-8FB7-4D16-BD1E-A0F81B695BEA}" srcOrd="0" destOrd="0" presId="urn:microsoft.com/office/officeart/2005/8/layout/chevron2"/>
    <dgm:cxn modelId="{745A27D2-EAB0-429E-97D3-3E11493AD3DA}" srcId="{1FE5CC9F-0FBF-4CE1-9123-4CD9F5C95772}" destId="{F0559146-2041-4698-974D-8255B6052B43}" srcOrd="0" destOrd="0" parTransId="{9F3C6E7C-DD11-475A-B90D-FFE592EC52C1}" sibTransId="{EFEAD71F-F10F-42EB-BBD7-50F599DD462C}"/>
    <dgm:cxn modelId="{773386ED-0B6F-403C-A8AE-076172B4D9F8}" type="presOf" srcId="{E10FC5B2-C29B-4CBB-BD7C-F5C6EACF8B33}" destId="{FE4A490E-C5AB-4115-A0C4-21F4CB1E8B88}" srcOrd="0" destOrd="0" presId="urn:microsoft.com/office/officeart/2005/8/layout/chevron2"/>
    <dgm:cxn modelId="{E6D1739C-F778-4FAE-8913-33D23BFA399E}" srcId="{2D0CF6BB-FDAD-4D5B-B673-773E41C0620E}" destId="{36280FC6-7B3C-4F8A-A786-DA4C79E41FF7}" srcOrd="0" destOrd="0" parTransId="{30A637DC-1CC9-4046-ABE9-1C68D8B56C76}" sibTransId="{120D956A-991D-40BF-BADC-FD1427F29C0F}"/>
    <dgm:cxn modelId="{31574E1A-A693-41E2-87BC-3A04DCFACF1D}" srcId="{2D85FBF0-910D-4157-A2B1-37449EA162DC}" destId="{1FE5CC9F-0FBF-4CE1-9123-4CD9F5C95772}" srcOrd="2" destOrd="0" parTransId="{B6D8A2FE-4736-4F41-839F-6C48F1863CDB}" sibTransId="{A6FE1159-B72D-4FBD-AD00-995C3081876B}"/>
    <dgm:cxn modelId="{D098375A-5983-4CFF-9D7F-BAF424857CC4}" type="presOf" srcId="{2D0CF6BB-FDAD-4D5B-B673-773E41C0620E}" destId="{C641CF52-AAFB-46AA-8879-7298B31E9182}" srcOrd="0" destOrd="0" presId="urn:microsoft.com/office/officeart/2005/8/layout/chevron2"/>
    <dgm:cxn modelId="{EB0B7C0F-6624-44CF-8134-30266F8DF6FD}" type="presParOf" srcId="{9DD2CB03-3BBD-4CE7-87B0-1345433AAB60}" destId="{4567A8DF-FCD3-4191-A624-12585B2299C1}" srcOrd="0" destOrd="0" presId="urn:microsoft.com/office/officeart/2005/8/layout/chevron2"/>
    <dgm:cxn modelId="{28A3B8D2-8E5B-4B6B-9099-9E776CAC7DB2}" type="presParOf" srcId="{4567A8DF-FCD3-4191-A624-12585B2299C1}" destId="{C641CF52-AAFB-46AA-8879-7298B31E9182}" srcOrd="0" destOrd="0" presId="urn:microsoft.com/office/officeart/2005/8/layout/chevron2"/>
    <dgm:cxn modelId="{8A8DCC13-D8D3-4C24-A25D-E02FBA2F0D44}" type="presParOf" srcId="{4567A8DF-FCD3-4191-A624-12585B2299C1}" destId="{BCF7311C-8FB7-4D16-BD1E-A0F81B695BEA}" srcOrd="1" destOrd="0" presId="urn:microsoft.com/office/officeart/2005/8/layout/chevron2"/>
    <dgm:cxn modelId="{D48D077C-7415-4A38-A517-34BCFC6B78E4}" type="presParOf" srcId="{9DD2CB03-3BBD-4CE7-87B0-1345433AAB60}" destId="{454BC3C9-E2EA-4F1C-AC59-E6C81A59406A}" srcOrd="1" destOrd="0" presId="urn:microsoft.com/office/officeart/2005/8/layout/chevron2"/>
    <dgm:cxn modelId="{0FF6D920-258D-45D5-96D9-FD80AAE44D5E}" type="presParOf" srcId="{9DD2CB03-3BBD-4CE7-87B0-1345433AAB60}" destId="{87EE9144-FFDC-41B2-B408-66BD0E5EAFF7}" srcOrd="2" destOrd="0" presId="urn:microsoft.com/office/officeart/2005/8/layout/chevron2"/>
    <dgm:cxn modelId="{FF8B6850-5ED2-4AEA-B229-FEEE502D5199}" type="presParOf" srcId="{87EE9144-FFDC-41B2-B408-66BD0E5EAFF7}" destId="{DCD3E141-E665-4FBD-9E16-CB96EAAECD22}" srcOrd="0" destOrd="0" presId="urn:microsoft.com/office/officeart/2005/8/layout/chevron2"/>
    <dgm:cxn modelId="{E909D413-14CC-4F9B-8A37-8C02FD90947D}" type="presParOf" srcId="{87EE9144-FFDC-41B2-B408-66BD0E5EAFF7}" destId="{FE4A490E-C5AB-4115-A0C4-21F4CB1E8B88}" srcOrd="1" destOrd="0" presId="urn:microsoft.com/office/officeart/2005/8/layout/chevron2"/>
    <dgm:cxn modelId="{58F03C49-5CED-4432-BD87-6E596FB287D9}" type="presParOf" srcId="{9DD2CB03-3BBD-4CE7-87B0-1345433AAB60}" destId="{77E9CBC8-BD86-4B9F-AD13-FDF63559152A}" srcOrd="3" destOrd="0" presId="urn:microsoft.com/office/officeart/2005/8/layout/chevron2"/>
    <dgm:cxn modelId="{11896FB4-AB5A-4D1A-BEFA-7FF0619D6AD2}" type="presParOf" srcId="{9DD2CB03-3BBD-4CE7-87B0-1345433AAB60}" destId="{2ACD068B-03A9-4E5B-8C19-7849AA9BC691}" srcOrd="4" destOrd="0" presId="urn:microsoft.com/office/officeart/2005/8/layout/chevron2"/>
    <dgm:cxn modelId="{A5226739-9FC2-405E-8596-9D9E0A112B91}" type="presParOf" srcId="{2ACD068B-03A9-4E5B-8C19-7849AA9BC691}" destId="{92E35A64-D410-444D-9942-36284B85AD14}" srcOrd="0" destOrd="0" presId="urn:microsoft.com/office/officeart/2005/8/layout/chevron2"/>
    <dgm:cxn modelId="{A10FBFBB-1B58-4F00-9BB6-4693C7F6D0F1}" type="presParOf" srcId="{2ACD068B-03A9-4E5B-8C19-7849AA9BC691}" destId="{EC112392-2A99-48E5-A510-E0B6D619658C}" srcOrd="1" destOrd="0" presId="urn:microsoft.com/office/officeart/2005/8/layout/chevron2"/>
    <dgm:cxn modelId="{C18DF1B7-41F7-47C0-B686-2F6AF7E0A5B4}" type="presParOf" srcId="{9DD2CB03-3BBD-4CE7-87B0-1345433AAB60}" destId="{970B25AD-56F8-40CA-B881-24617B60EDF3}" srcOrd="5" destOrd="0" presId="urn:microsoft.com/office/officeart/2005/8/layout/chevron2"/>
    <dgm:cxn modelId="{A70E6071-6F6A-4A2D-9582-4422FE5B8782}" type="presParOf" srcId="{9DD2CB03-3BBD-4CE7-87B0-1345433AAB60}" destId="{51B890B2-3999-4349-B5A5-C568EC673233}" srcOrd="6" destOrd="0" presId="urn:microsoft.com/office/officeart/2005/8/layout/chevron2"/>
    <dgm:cxn modelId="{E70C334C-C6AB-42BD-82A8-AD02C5F9580D}" type="presParOf" srcId="{51B890B2-3999-4349-B5A5-C568EC673233}" destId="{C0CA7E18-9B09-4E6E-9791-56ED56FF65B2}" srcOrd="0" destOrd="0" presId="urn:microsoft.com/office/officeart/2005/8/layout/chevron2"/>
    <dgm:cxn modelId="{D178F774-1927-48DF-8B9E-82738A0370B6}" type="presParOf" srcId="{51B890B2-3999-4349-B5A5-C568EC673233}" destId="{2F39FA60-4C27-47A6-9061-733E51DEB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5FBF0-910D-4157-A2B1-37449EA162DC}" type="doc">
      <dgm:prSet loTypeId="urn:microsoft.com/office/officeart/2005/8/layout/chevron2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2D0CF6BB-FDAD-4D5B-B673-773E41C0620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1E95B40-A02C-4C3B-859B-EFF3CB186062}" type="par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E4652D-E168-41AF-9623-787D7E858CC5}" type="sib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6280FC6-7B3C-4F8A-A786-DA4C79E41FF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學生能力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M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型化</a:t>
          </a:r>
          <a:r>
            <a:rPr 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	</a:t>
          </a:r>
          <a:endParaRPr lang="zh-TW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A637DC-1CC9-4046-ABE9-1C68D8B56C76}" type="par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20D956A-991D-40BF-BADC-FD1427F29C0F}" type="sib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10F1B5A-B6DB-4C50-A1F5-B712773580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E8DD332-5289-495E-9AC9-ABFC5CFFDA01}" type="par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25255BB-6D48-47A9-970A-E9FD8A6A6870}" type="sib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10FC5B2-C29B-4CBB-BD7C-F5C6EACF8B3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優質英語能力學生少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1D2DC2E-92C3-4FDF-B362-8A3D14B55E2A}" type="par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AFC345E-AD9F-416B-8E74-8756A166E1A9}" type="sib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DD2CB03-3BBD-4CE7-87B0-1345433AAB60}" type="pres">
      <dgm:prSet presAssocID="{2D85FBF0-910D-4157-A2B1-37449EA162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67A8DF-FCD3-4191-A624-12585B2299C1}" type="pres">
      <dgm:prSet presAssocID="{2D0CF6BB-FDAD-4D5B-B673-773E41C0620E}" presName="composite" presStyleCnt="0"/>
      <dgm:spPr/>
      <dgm:t>
        <a:bodyPr/>
        <a:lstStyle/>
        <a:p>
          <a:endParaRPr lang="zh-TW" altLang="en-US"/>
        </a:p>
      </dgm:t>
    </dgm:pt>
    <dgm:pt modelId="{C641CF52-AAFB-46AA-8879-7298B31E9182}" type="pres">
      <dgm:prSet presAssocID="{2D0CF6BB-FDAD-4D5B-B673-773E41C0620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7311C-8FB7-4D16-BD1E-A0F81B695BEA}" type="pres">
      <dgm:prSet presAssocID="{2D0CF6BB-FDAD-4D5B-B673-773E41C0620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BC3C9-E2EA-4F1C-AC59-E6C81A59406A}" type="pres">
      <dgm:prSet presAssocID="{CFE4652D-E168-41AF-9623-787D7E858CC5}" presName="sp" presStyleCnt="0"/>
      <dgm:spPr/>
      <dgm:t>
        <a:bodyPr/>
        <a:lstStyle/>
        <a:p>
          <a:endParaRPr lang="zh-TW" altLang="en-US"/>
        </a:p>
      </dgm:t>
    </dgm:pt>
    <dgm:pt modelId="{87EE9144-FFDC-41B2-B408-66BD0E5EAFF7}" type="pres">
      <dgm:prSet presAssocID="{710F1B5A-B6DB-4C50-A1F5-B71277358063}" presName="composite" presStyleCnt="0"/>
      <dgm:spPr/>
      <dgm:t>
        <a:bodyPr/>
        <a:lstStyle/>
        <a:p>
          <a:endParaRPr lang="zh-TW" altLang="en-US"/>
        </a:p>
      </dgm:t>
    </dgm:pt>
    <dgm:pt modelId="{DCD3E141-E665-4FBD-9E16-CB96EAAECD22}" type="pres">
      <dgm:prSet presAssocID="{710F1B5A-B6DB-4C50-A1F5-B7127735806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A490E-C5AB-4115-A0C4-21F4CB1E8B88}" type="pres">
      <dgm:prSet presAssocID="{710F1B5A-B6DB-4C50-A1F5-B71277358063}" presName="descendantText" presStyleLbl="alignAcc1" presStyleIdx="1" presStyleCnt="2" custLinFactNeighborX="1408" custLinFactNeighborY="22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3AE98E-E6D6-4446-9B8D-CE950E0E85EE}" srcId="{2D85FBF0-910D-4157-A2B1-37449EA162DC}" destId="{2D0CF6BB-FDAD-4D5B-B673-773E41C0620E}" srcOrd="0" destOrd="0" parTransId="{81E95B40-A02C-4C3B-859B-EFF3CB186062}" sibTransId="{CFE4652D-E168-41AF-9623-787D7E858CC5}"/>
    <dgm:cxn modelId="{E6D1739C-F778-4FAE-8913-33D23BFA399E}" srcId="{2D0CF6BB-FDAD-4D5B-B673-773E41C0620E}" destId="{36280FC6-7B3C-4F8A-A786-DA4C79E41FF7}" srcOrd="0" destOrd="0" parTransId="{30A637DC-1CC9-4046-ABE9-1C68D8B56C76}" sibTransId="{120D956A-991D-40BF-BADC-FD1427F29C0F}"/>
    <dgm:cxn modelId="{29E05E7C-8FF8-489A-82CF-515DC438D2EA}" type="presOf" srcId="{2D0CF6BB-FDAD-4D5B-B673-773E41C0620E}" destId="{C641CF52-AAFB-46AA-8879-7298B31E9182}" srcOrd="0" destOrd="0" presId="urn:microsoft.com/office/officeart/2005/8/layout/chevron2"/>
    <dgm:cxn modelId="{E36E3403-A3C7-4C7F-AE0E-A3B4FC4AAAAC}" srcId="{2D85FBF0-910D-4157-A2B1-37449EA162DC}" destId="{710F1B5A-B6DB-4C50-A1F5-B71277358063}" srcOrd="1" destOrd="0" parTransId="{8E8DD332-5289-495E-9AC9-ABFC5CFFDA01}" sibTransId="{A25255BB-6D48-47A9-970A-E9FD8A6A6870}"/>
    <dgm:cxn modelId="{B8C7D89B-5FCB-468E-B2B2-49FC3373327B}" type="presOf" srcId="{2D85FBF0-910D-4157-A2B1-37449EA162DC}" destId="{9DD2CB03-3BBD-4CE7-87B0-1345433AAB60}" srcOrd="0" destOrd="0" presId="urn:microsoft.com/office/officeart/2005/8/layout/chevron2"/>
    <dgm:cxn modelId="{6CCA391A-0CBE-4FE1-91DD-FB941178D378}" srcId="{710F1B5A-B6DB-4C50-A1F5-B71277358063}" destId="{E10FC5B2-C29B-4CBB-BD7C-F5C6EACF8B33}" srcOrd="0" destOrd="0" parTransId="{B1D2DC2E-92C3-4FDF-B362-8A3D14B55E2A}" sibTransId="{DAFC345E-AD9F-416B-8E74-8756A166E1A9}"/>
    <dgm:cxn modelId="{360AE5B8-359D-416E-A36D-8E50B32D445C}" type="presOf" srcId="{36280FC6-7B3C-4F8A-A786-DA4C79E41FF7}" destId="{BCF7311C-8FB7-4D16-BD1E-A0F81B695BEA}" srcOrd="0" destOrd="0" presId="urn:microsoft.com/office/officeart/2005/8/layout/chevron2"/>
    <dgm:cxn modelId="{8BEA6F9A-D3A8-43CC-95D0-FB3FEF509FBD}" type="presOf" srcId="{E10FC5B2-C29B-4CBB-BD7C-F5C6EACF8B33}" destId="{FE4A490E-C5AB-4115-A0C4-21F4CB1E8B88}" srcOrd="0" destOrd="0" presId="urn:microsoft.com/office/officeart/2005/8/layout/chevron2"/>
    <dgm:cxn modelId="{D4124E6A-7216-4F38-8FB7-CD86CC9D0CEB}" type="presOf" srcId="{710F1B5A-B6DB-4C50-A1F5-B71277358063}" destId="{DCD3E141-E665-4FBD-9E16-CB96EAAECD22}" srcOrd="0" destOrd="0" presId="urn:microsoft.com/office/officeart/2005/8/layout/chevron2"/>
    <dgm:cxn modelId="{D86A9971-1036-44F9-87EC-81EA44BC07C0}" type="presParOf" srcId="{9DD2CB03-3BBD-4CE7-87B0-1345433AAB60}" destId="{4567A8DF-FCD3-4191-A624-12585B2299C1}" srcOrd="0" destOrd="0" presId="urn:microsoft.com/office/officeart/2005/8/layout/chevron2"/>
    <dgm:cxn modelId="{F84DF89E-7F4F-444D-85B2-CB2801F02E59}" type="presParOf" srcId="{4567A8DF-FCD3-4191-A624-12585B2299C1}" destId="{C641CF52-AAFB-46AA-8879-7298B31E9182}" srcOrd="0" destOrd="0" presId="urn:microsoft.com/office/officeart/2005/8/layout/chevron2"/>
    <dgm:cxn modelId="{264DBF5E-3B89-49F6-B58D-51FE63222ADD}" type="presParOf" srcId="{4567A8DF-FCD3-4191-A624-12585B2299C1}" destId="{BCF7311C-8FB7-4D16-BD1E-A0F81B695BEA}" srcOrd="1" destOrd="0" presId="urn:microsoft.com/office/officeart/2005/8/layout/chevron2"/>
    <dgm:cxn modelId="{7AC768C4-515F-4167-B72A-BCDCAB741F52}" type="presParOf" srcId="{9DD2CB03-3BBD-4CE7-87B0-1345433AAB60}" destId="{454BC3C9-E2EA-4F1C-AC59-E6C81A59406A}" srcOrd="1" destOrd="0" presId="urn:microsoft.com/office/officeart/2005/8/layout/chevron2"/>
    <dgm:cxn modelId="{40CDF30B-905F-43D4-8710-6ACE8970DD0D}" type="presParOf" srcId="{9DD2CB03-3BBD-4CE7-87B0-1345433AAB60}" destId="{87EE9144-FFDC-41B2-B408-66BD0E5EAFF7}" srcOrd="2" destOrd="0" presId="urn:microsoft.com/office/officeart/2005/8/layout/chevron2"/>
    <dgm:cxn modelId="{A9ABB54C-FE22-4166-A9BC-8C7961E91496}" type="presParOf" srcId="{87EE9144-FFDC-41B2-B408-66BD0E5EAFF7}" destId="{DCD3E141-E665-4FBD-9E16-CB96EAAECD22}" srcOrd="0" destOrd="0" presId="urn:microsoft.com/office/officeart/2005/8/layout/chevron2"/>
    <dgm:cxn modelId="{2A5DF607-8A11-42D4-8947-44116575D569}" type="presParOf" srcId="{87EE9144-FFDC-41B2-B408-66BD0E5EAFF7}" destId="{FE4A490E-C5AB-4115-A0C4-21F4CB1E8B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85FBF0-910D-4157-A2B1-37449EA162DC}" type="doc">
      <dgm:prSet loTypeId="urn:microsoft.com/office/officeart/2005/8/layout/chevron2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2D0CF6BB-FDAD-4D5B-B673-773E41C0620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1E95B40-A02C-4C3B-859B-EFF3CB186062}" type="par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E4652D-E168-41AF-9623-787D7E858CC5}" type="sib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6280FC6-7B3C-4F8A-A786-DA4C79E41FF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zh-TW" altLang="en-US" sz="28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學生說英語就像說母語一樣</a:t>
          </a:r>
          <a:r>
            <a:rPr 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	</a:t>
          </a:r>
          <a:endParaRPr lang="zh-TW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A637DC-1CC9-4046-ABE9-1C68D8B56C76}" type="par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20D956A-991D-40BF-BADC-FD1427F29C0F}" type="sib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10F1B5A-B6DB-4C50-A1F5-B712773580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E8DD332-5289-495E-9AC9-ABFC5CFFDA01}" type="par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25255BB-6D48-47A9-970A-E9FD8A6A6870}" type="sib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10FC5B2-C29B-4CBB-BD7C-F5C6EACF8B3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英語快樂學習、願意開口說英語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1D2DC2E-92C3-4FDF-B362-8A3D14B55E2A}" type="par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AFC345E-AD9F-416B-8E74-8756A166E1A9}" type="sib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FE5CC9F-0FBF-4CE1-9123-4CD9F5C957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6D8A2FE-4736-4F41-839F-6C48F1863CDB}" type="par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6FE1159-B72D-4FBD-AD00-995C3081876B}" type="sib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0559146-2041-4698-974D-8255B6052B4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營造適合小學生學習的英語環境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9F3C6E7C-DD11-475A-B90D-FFE592EC52C1}" type="par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FEAD71F-F10F-42EB-BBD7-50F599DD462C}" type="sib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4641EB4-BBC2-45E9-92D3-3BDF040B45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4DE5049-B086-4776-9946-E40E9CFB9F81}" type="par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72FCBEE-0583-4042-A66A-0637FE357A2E}" type="sib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8DA591-90C2-4B9D-BA9C-E4C06F7E7220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溝通工具、文化瞭解、國際素養</a:t>
          </a:r>
          <a:endParaRPr lang="fr-CA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1EB833B4-572D-42E8-AD56-C617C9A497F3}" type="par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8F18785-4EC6-4854-B92D-4088F57AE6E6}" type="sib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DD2CB03-3BBD-4CE7-87B0-1345433AAB60}" type="pres">
      <dgm:prSet presAssocID="{2D85FBF0-910D-4157-A2B1-37449EA162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67A8DF-FCD3-4191-A624-12585B2299C1}" type="pres">
      <dgm:prSet presAssocID="{2D0CF6BB-FDAD-4D5B-B673-773E41C0620E}" presName="composite" presStyleCnt="0"/>
      <dgm:spPr/>
      <dgm:t>
        <a:bodyPr/>
        <a:lstStyle/>
        <a:p>
          <a:endParaRPr lang="zh-TW" altLang="en-US"/>
        </a:p>
      </dgm:t>
    </dgm:pt>
    <dgm:pt modelId="{C641CF52-AAFB-46AA-8879-7298B31E9182}" type="pres">
      <dgm:prSet presAssocID="{2D0CF6BB-FDAD-4D5B-B673-773E41C0620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7311C-8FB7-4D16-BD1E-A0F81B695BEA}" type="pres">
      <dgm:prSet presAssocID="{2D0CF6BB-FDAD-4D5B-B673-773E41C0620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BC3C9-E2EA-4F1C-AC59-E6C81A59406A}" type="pres">
      <dgm:prSet presAssocID="{CFE4652D-E168-41AF-9623-787D7E858CC5}" presName="sp" presStyleCnt="0"/>
      <dgm:spPr/>
      <dgm:t>
        <a:bodyPr/>
        <a:lstStyle/>
        <a:p>
          <a:endParaRPr lang="zh-TW" altLang="en-US"/>
        </a:p>
      </dgm:t>
    </dgm:pt>
    <dgm:pt modelId="{87EE9144-FFDC-41B2-B408-66BD0E5EAFF7}" type="pres">
      <dgm:prSet presAssocID="{710F1B5A-B6DB-4C50-A1F5-B71277358063}" presName="composite" presStyleCnt="0"/>
      <dgm:spPr/>
      <dgm:t>
        <a:bodyPr/>
        <a:lstStyle/>
        <a:p>
          <a:endParaRPr lang="zh-TW" altLang="en-US"/>
        </a:p>
      </dgm:t>
    </dgm:pt>
    <dgm:pt modelId="{DCD3E141-E665-4FBD-9E16-CB96EAAECD22}" type="pres">
      <dgm:prSet presAssocID="{710F1B5A-B6DB-4C50-A1F5-B712773580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A490E-C5AB-4115-A0C4-21F4CB1E8B88}" type="pres">
      <dgm:prSet presAssocID="{710F1B5A-B6DB-4C50-A1F5-B71277358063}" presName="descendantText" presStyleLbl="alignAcc1" presStyleIdx="1" presStyleCnt="4" custLinFactNeighborX="1408" custLinFactNeighborY="22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9CBC8-BD86-4B9F-AD13-FDF63559152A}" type="pres">
      <dgm:prSet presAssocID="{A25255BB-6D48-47A9-970A-E9FD8A6A6870}" presName="sp" presStyleCnt="0"/>
      <dgm:spPr/>
      <dgm:t>
        <a:bodyPr/>
        <a:lstStyle/>
        <a:p>
          <a:endParaRPr lang="zh-TW" altLang="en-US"/>
        </a:p>
      </dgm:t>
    </dgm:pt>
    <dgm:pt modelId="{2ACD068B-03A9-4E5B-8C19-7849AA9BC691}" type="pres">
      <dgm:prSet presAssocID="{1FE5CC9F-0FBF-4CE1-9123-4CD9F5C95772}" presName="composite" presStyleCnt="0"/>
      <dgm:spPr/>
      <dgm:t>
        <a:bodyPr/>
        <a:lstStyle/>
        <a:p>
          <a:endParaRPr lang="zh-TW" altLang="en-US"/>
        </a:p>
      </dgm:t>
    </dgm:pt>
    <dgm:pt modelId="{92E35A64-D410-444D-9942-36284B85AD14}" type="pres">
      <dgm:prSet presAssocID="{1FE5CC9F-0FBF-4CE1-9123-4CD9F5C957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12392-2A99-48E5-A510-E0B6D619658C}" type="pres">
      <dgm:prSet presAssocID="{1FE5CC9F-0FBF-4CE1-9123-4CD9F5C957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0B25AD-56F8-40CA-B881-24617B60EDF3}" type="pres">
      <dgm:prSet presAssocID="{A6FE1159-B72D-4FBD-AD00-995C3081876B}" presName="sp" presStyleCnt="0"/>
      <dgm:spPr/>
      <dgm:t>
        <a:bodyPr/>
        <a:lstStyle/>
        <a:p>
          <a:endParaRPr lang="zh-TW" altLang="en-US"/>
        </a:p>
      </dgm:t>
    </dgm:pt>
    <dgm:pt modelId="{51B890B2-3999-4349-B5A5-C568EC673233}" type="pres">
      <dgm:prSet presAssocID="{64641EB4-BBC2-45E9-92D3-3BDF040B451E}" presName="composite" presStyleCnt="0"/>
      <dgm:spPr/>
      <dgm:t>
        <a:bodyPr/>
        <a:lstStyle/>
        <a:p>
          <a:endParaRPr lang="zh-TW" altLang="en-US"/>
        </a:p>
      </dgm:t>
    </dgm:pt>
    <dgm:pt modelId="{C0CA7E18-9B09-4E6E-9791-56ED56FF65B2}" type="pres">
      <dgm:prSet presAssocID="{64641EB4-BBC2-45E9-92D3-3BDF040B451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39FA60-4C27-47A6-9061-733E51DEBD49}" type="pres">
      <dgm:prSet presAssocID="{64641EB4-BBC2-45E9-92D3-3BDF040B451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204A20-D568-43B0-A342-9D8AC7EDDDCE}" type="presOf" srcId="{F0559146-2041-4698-974D-8255B6052B43}" destId="{EC112392-2A99-48E5-A510-E0B6D619658C}" srcOrd="0" destOrd="0" presId="urn:microsoft.com/office/officeart/2005/8/layout/chevron2"/>
    <dgm:cxn modelId="{DFC202D4-5BF9-4B2E-8F6E-8287CEECFA29}" type="presOf" srcId="{36280FC6-7B3C-4F8A-A786-DA4C79E41FF7}" destId="{BCF7311C-8FB7-4D16-BD1E-A0F81B695BEA}" srcOrd="0" destOrd="0" presId="urn:microsoft.com/office/officeart/2005/8/layout/chevron2"/>
    <dgm:cxn modelId="{6015DD9C-1A3A-4D42-9513-68C915B3D95E}" type="presOf" srcId="{E10FC5B2-C29B-4CBB-BD7C-F5C6EACF8B33}" destId="{FE4A490E-C5AB-4115-A0C4-21F4CB1E8B88}" srcOrd="0" destOrd="0" presId="urn:microsoft.com/office/officeart/2005/8/layout/chevron2"/>
    <dgm:cxn modelId="{993FFD7A-2312-4770-8772-62C40C8A83FA}" type="presOf" srcId="{2D85FBF0-910D-4157-A2B1-37449EA162DC}" destId="{9DD2CB03-3BBD-4CE7-87B0-1345433AAB60}" srcOrd="0" destOrd="0" presId="urn:microsoft.com/office/officeart/2005/8/layout/chevron2"/>
    <dgm:cxn modelId="{136473DC-48C4-47E8-9DC3-85E679714218}" srcId="{2D85FBF0-910D-4157-A2B1-37449EA162DC}" destId="{64641EB4-BBC2-45E9-92D3-3BDF040B451E}" srcOrd="3" destOrd="0" parTransId="{B4DE5049-B086-4776-9946-E40E9CFB9F81}" sibTransId="{C72FCBEE-0583-4042-A66A-0637FE357A2E}"/>
    <dgm:cxn modelId="{A33AE98E-E6D6-4446-9B8D-CE950E0E85EE}" srcId="{2D85FBF0-910D-4157-A2B1-37449EA162DC}" destId="{2D0CF6BB-FDAD-4D5B-B673-773E41C0620E}" srcOrd="0" destOrd="0" parTransId="{81E95B40-A02C-4C3B-859B-EFF3CB186062}" sibTransId="{CFE4652D-E168-41AF-9623-787D7E858CC5}"/>
    <dgm:cxn modelId="{57B6F055-C90A-4B2B-A319-5334808CD6C4}" srcId="{64641EB4-BBC2-45E9-92D3-3BDF040B451E}" destId="{408DA591-90C2-4B9D-BA9C-E4C06F7E7220}" srcOrd="0" destOrd="0" parTransId="{1EB833B4-572D-42E8-AD56-C617C9A497F3}" sibTransId="{08F18785-4EC6-4854-B92D-4088F57AE6E6}"/>
    <dgm:cxn modelId="{E36E3403-A3C7-4C7F-AE0E-A3B4FC4AAAAC}" srcId="{2D85FBF0-910D-4157-A2B1-37449EA162DC}" destId="{710F1B5A-B6DB-4C50-A1F5-B71277358063}" srcOrd="1" destOrd="0" parTransId="{8E8DD332-5289-495E-9AC9-ABFC5CFFDA01}" sibTransId="{A25255BB-6D48-47A9-970A-E9FD8A6A6870}"/>
    <dgm:cxn modelId="{6CCA391A-0CBE-4FE1-91DD-FB941178D378}" srcId="{710F1B5A-B6DB-4C50-A1F5-B71277358063}" destId="{E10FC5B2-C29B-4CBB-BD7C-F5C6EACF8B33}" srcOrd="0" destOrd="0" parTransId="{B1D2DC2E-92C3-4FDF-B362-8A3D14B55E2A}" sibTransId="{DAFC345E-AD9F-416B-8E74-8756A166E1A9}"/>
    <dgm:cxn modelId="{0C759E12-AFAE-457B-880B-DE54D6F36CC6}" type="presOf" srcId="{710F1B5A-B6DB-4C50-A1F5-B71277358063}" destId="{DCD3E141-E665-4FBD-9E16-CB96EAAECD22}" srcOrd="0" destOrd="0" presId="urn:microsoft.com/office/officeart/2005/8/layout/chevron2"/>
    <dgm:cxn modelId="{1C4DBC42-1865-4071-8690-F7BB20EFC237}" type="presOf" srcId="{1FE5CC9F-0FBF-4CE1-9123-4CD9F5C95772}" destId="{92E35A64-D410-444D-9942-36284B85AD14}" srcOrd="0" destOrd="0" presId="urn:microsoft.com/office/officeart/2005/8/layout/chevron2"/>
    <dgm:cxn modelId="{4628552B-F835-47EB-82A0-3833B22945ED}" type="presOf" srcId="{408DA591-90C2-4B9D-BA9C-E4C06F7E7220}" destId="{2F39FA60-4C27-47A6-9061-733E51DEBD49}" srcOrd="0" destOrd="0" presId="urn:microsoft.com/office/officeart/2005/8/layout/chevron2"/>
    <dgm:cxn modelId="{53B48DDA-C25B-4C71-AACE-0CA7AAE76CD0}" type="presOf" srcId="{64641EB4-BBC2-45E9-92D3-3BDF040B451E}" destId="{C0CA7E18-9B09-4E6E-9791-56ED56FF65B2}" srcOrd="0" destOrd="0" presId="urn:microsoft.com/office/officeart/2005/8/layout/chevron2"/>
    <dgm:cxn modelId="{745A27D2-EAB0-429E-97D3-3E11493AD3DA}" srcId="{1FE5CC9F-0FBF-4CE1-9123-4CD9F5C95772}" destId="{F0559146-2041-4698-974D-8255B6052B43}" srcOrd="0" destOrd="0" parTransId="{9F3C6E7C-DD11-475A-B90D-FFE592EC52C1}" sibTransId="{EFEAD71F-F10F-42EB-BBD7-50F599DD462C}"/>
    <dgm:cxn modelId="{E6D1739C-F778-4FAE-8913-33D23BFA399E}" srcId="{2D0CF6BB-FDAD-4D5B-B673-773E41C0620E}" destId="{36280FC6-7B3C-4F8A-A786-DA4C79E41FF7}" srcOrd="0" destOrd="0" parTransId="{30A637DC-1CC9-4046-ABE9-1C68D8B56C76}" sibTransId="{120D956A-991D-40BF-BADC-FD1427F29C0F}"/>
    <dgm:cxn modelId="{6852F559-2D91-4EFE-940C-96C902B2671F}" type="presOf" srcId="{2D0CF6BB-FDAD-4D5B-B673-773E41C0620E}" destId="{C641CF52-AAFB-46AA-8879-7298B31E9182}" srcOrd="0" destOrd="0" presId="urn:microsoft.com/office/officeart/2005/8/layout/chevron2"/>
    <dgm:cxn modelId="{31574E1A-A693-41E2-87BC-3A04DCFACF1D}" srcId="{2D85FBF0-910D-4157-A2B1-37449EA162DC}" destId="{1FE5CC9F-0FBF-4CE1-9123-4CD9F5C95772}" srcOrd="2" destOrd="0" parTransId="{B6D8A2FE-4736-4F41-839F-6C48F1863CDB}" sibTransId="{A6FE1159-B72D-4FBD-AD00-995C3081876B}"/>
    <dgm:cxn modelId="{967B9CF1-9D91-4ADD-B71E-BDE58F6DC867}" type="presParOf" srcId="{9DD2CB03-3BBD-4CE7-87B0-1345433AAB60}" destId="{4567A8DF-FCD3-4191-A624-12585B2299C1}" srcOrd="0" destOrd="0" presId="urn:microsoft.com/office/officeart/2005/8/layout/chevron2"/>
    <dgm:cxn modelId="{20E74769-C834-4678-9AF7-D7B0BE43CE3F}" type="presParOf" srcId="{4567A8DF-FCD3-4191-A624-12585B2299C1}" destId="{C641CF52-AAFB-46AA-8879-7298B31E9182}" srcOrd="0" destOrd="0" presId="urn:microsoft.com/office/officeart/2005/8/layout/chevron2"/>
    <dgm:cxn modelId="{C7A6AC0F-41B1-404B-ACB6-020880E8B6B5}" type="presParOf" srcId="{4567A8DF-FCD3-4191-A624-12585B2299C1}" destId="{BCF7311C-8FB7-4D16-BD1E-A0F81B695BEA}" srcOrd="1" destOrd="0" presId="urn:microsoft.com/office/officeart/2005/8/layout/chevron2"/>
    <dgm:cxn modelId="{90340650-242C-4DFC-BFB7-51070B1A2B57}" type="presParOf" srcId="{9DD2CB03-3BBD-4CE7-87B0-1345433AAB60}" destId="{454BC3C9-E2EA-4F1C-AC59-E6C81A59406A}" srcOrd="1" destOrd="0" presId="urn:microsoft.com/office/officeart/2005/8/layout/chevron2"/>
    <dgm:cxn modelId="{8431DBA0-48FD-443D-A455-2A656D743994}" type="presParOf" srcId="{9DD2CB03-3BBD-4CE7-87B0-1345433AAB60}" destId="{87EE9144-FFDC-41B2-B408-66BD0E5EAFF7}" srcOrd="2" destOrd="0" presId="urn:microsoft.com/office/officeart/2005/8/layout/chevron2"/>
    <dgm:cxn modelId="{F4EB2302-3864-49D0-9BF3-819C9506F626}" type="presParOf" srcId="{87EE9144-FFDC-41B2-B408-66BD0E5EAFF7}" destId="{DCD3E141-E665-4FBD-9E16-CB96EAAECD22}" srcOrd="0" destOrd="0" presId="urn:microsoft.com/office/officeart/2005/8/layout/chevron2"/>
    <dgm:cxn modelId="{E23989F0-CD94-437C-8DC7-80B755B3342D}" type="presParOf" srcId="{87EE9144-FFDC-41B2-B408-66BD0E5EAFF7}" destId="{FE4A490E-C5AB-4115-A0C4-21F4CB1E8B88}" srcOrd="1" destOrd="0" presId="urn:microsoft.com/office/officeart/2005/8/layout/chevron2"/>
    <dgm:cxn modelId="{D6F2601A-5018-4DA5-9F28-1C4D71EF9D5C}" type="presParOf" srcId="{9DD2CB03-3BBD-4CE7-87B0-1345433AAB60}" destId="{77E9CBC8-BD86-4B9F-AD13-FDF63559152A}" srcOrd="3" destOrd="0" presId="urn:microsoft.com/office/officeart/2005/8/layout/chevron2"/>
    <dgm:cxn modelId="{CAFB6660-133D-4F80-AA55-09B5986F0F1B}" type="presParOf" srcId="{9DD2CB03-3BBD-4CE7-87B0-1345433AAB60}" destId="{2ACD068B-03A9-4E5B-8C19-7849AA9BC691}" srcOrd="4" destOrd="0" presId="urn:microsoft.com/office/officeart/2005/8/layout/chevron2"/>
    <dgm:cxn modelId="{0B1F75CA-4050-4D7E-B78D-0560DED49496}" type="presParOf" srcId="{2ACD068B-03A9-4E5B-8C19-7849AA9BC691}" destId="{92E35A64-D410-444D-9942-36284B85AD14}" srcOrd="0" destOrd="0" presId="urn:microsoft.com/office/officeart/2005/8/layout/chevron2"/>
    <dgm:cxn modelId="{85B00472-EFE9-4C27-B599-F485B4AFE548}" type="presParOf" srcId="{2ACD068B-03A9-4E5B-8C19-7849AA9BC691}" destId="{EC112392-2A99-48E5-A510-E0B6D619658C}" srcOrd="1" destOrd="0" presId="urn:microsoft.com/office/officeart/2005/8/layout/chevron2"/>
    <dgm:cxn modelId="{DC990F4F-B1D9-4DC2-9969-89865BB4E406}" type="presParOf" srcId="{9DD2CB03-3BBD-4CE7-87B0-1345433AAB60}" destId="{970B25AD-56F8-40CA-B881-24617B60EDF3}" srcOrd="5" destOrd="0" presId="urn:microsoft.com/office/officeart/2005/8/layout/chevron2"/>
    <dgm:cxn modelId="{91CB6A51-2E21-4C35-8C74-11D99E68D988}" type="presParOf" srcId="{9DD2CB03-3BBD-4CE7-87B0-1345433AAB60}" destId="{51B890B2-3999-4349-B5A5-C568EC673233}" srcOrd="6" destOrd="0" presId="urn:microsoft.com/office/officeart/2005/8/layout/chevron2"/>
    <dgm:cxn modelId="{50F30B90-1B52-4DB7-BC30-67C53E9AEB13}" type="presParOf" srcId="{51B890B2-3999-4349-B5A5-C568EC673233}" destId="{C0CA7E18-9B09-4E6E-9791-56ED56FF65B2}" srcOrd="0" destOrd="0" presId="urn:microsoft.com/office/officeart/2005/8/layout/chevron2"/>
    <dgm:cxn modelId="{5778B1D2-4F47-4C70-ACCD-72A4A9109622}" type="presParOf" srcId="{51B890B2-3999-4349-B5A5-C568EC673233}" destId="{2F39FA60-4C27-47A6-9061-733E51DEB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85FBF0-910D-4157-A2B1-37449EA162DC}" type="doc">
      <dgm:prSet loTypeId="urn:microsoft.com/office/officeart/2005/8/layout/chevron2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2D0CF6BB-FDAD-4D5B-B673-773E41C0620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1E95B40-A02C-4C3B-859B-EFF3CB186062}" type="par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E4652D-E168-41AF-9623-787D7E858CC5}" type="sibTrans" cxnId="{A33AE98E-E6D6-4446-9B8D-CE950E0E85E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6280FC6-7B3C-4F8A-A786-DA4C79E41FF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英語實境教室推動小組</a:t>
          </a:r>
          <a:r>
            <a:rPr 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	</a:t>
          </a:r>
          <a:endParaRPr lang="zh-TW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A637DC-1CC9-4046-ABE9-1C68D8B56C76}" type="par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20D956A-991D-40BF-BADC-FD1427F29C0F}" type="sibTrans" cxnId="{E6D1739C-F778-4FAE-8913-33D23BFA399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10F1B5A-B6DB-4C50-A1F5-B712773580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E8DD332-5289-495E-9AC9-ABFC5CFFDA01}" type="par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25255BB-6D48-47A9-970A-E9FD8A6A6870}" type="sibTrans" cxnId="{E36E3403-A3C7-4C7F-AE0E-A3B4FC4AAA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10FC5B2-C29B-4CBB-BD7C-F5C6EACF8B3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與教務處及英語教師達成共識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1D2DC2E-92C3-4FDF-B362-8A3D14B55E2A}" type="par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AFC345E-AD9F-416B-8E74-8756A166E1A9}" type="sibTrans" cxnId="{6CCA391A-0CBE-4FE1-91DD-FB941178D37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FE5CC9F-0FBF-4CE1-9123-4CD9F5C957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6D8A2FE-4736-4F41-839F-6C48F1863CDB}" type="par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6FE1159-B72D-4FBD-AD00-995C3081876B}" type="sibTrans" cxnId="{31574E1A-A693-41E2-87BC-3A04DCFACF1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0559146-2041-4698-974D-8255B6052B4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建立英語動靜態的英語學習環境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9F3C6E7C-DD11-475A-B90D-FFE592EC52C1}" type="par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FEAD71F-F10F-42EB-BBD7-50F599DD462C}" type="sibTrans" cxnId="{745A27D2-EAB0-429E-97D3-3E11493AD3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4641EB4-BBC2-45E9-92D3-3BDF040B45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4DE5049-B086-4776-9946-E40E9CFB9F81}" type="par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72FCBEE-0583-4042-A66A-0637FE357A2E}" type="sibTrans" cxnId="{136473DC-48C4-47E8-9DC3-85E67971421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8DA591-90C2-4B9D-BA9C-E4C06F7E7220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符應地方在地文化特色</a:t>
          </a:r>
          <a:endParaRPr lang="fr-CA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1EB833B4-572D-42E8-AD56-C617C9A497F3}" type="par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8F18785-4EC6-4854-B92D-4088F57AE6E6}" type="sibTrans" cxnId="{57B6F055-C90A-4B2B-A319-5334808CD6C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DD2CB03-3BBD-4CE7-87B0-1345433AAB60}" type="pres">
      <dgm:prSet presAssocID="{2D85FBF0-910D-4157-A2B1-37449EA162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67A8DF-FCD3-4191-A624-12585B2299C1}" type="pres">
      <dgm:prSet presAssocID="{2D0CF6BB-FDAD-4D5B-B673-773E41C0620E}" presName="composite" presStyleCnt="0"/>
      <dgm:spPr/>
      <dgm:t>
        <a:bodyPr/>
        <a:lstStyle/>
        <a:p>
          <a:endParaRPr lang="zh-TW" altLang="en-US"/>
        </a:p>
      </dgm:t>
    </dgm:pt>
    <dgm:pt modelId="{C641CF52-AAFB-46AA-8879-7298B31E9182}" type="pres">
      <dgm:prSet presAssocID="{2D0CF6BB-FDAD-4D5B-B673-773E41C0620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7311C-8FB7-4D16-BD1E-A0F81B695BEA}" type="pres">
      <dgm:prSet presAssocID="{2D0CF6BB-FDAD-4D5B-B673-773E41C0620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BC3C9-E2EA-4F1C-AC59-E6C81A59406A}" type="pres">
      <dgm:prSet presAssocID="{CFE4652D-E168-41AF-9623-787D7E858CC5}" presName="sp" presStyleCnt="0"/>
      <dgm:spPr/>
      <dgm:t>
        <a:bodyPr/>
        <a:lstStyle/>
        <a:p>
          <a:endParaRPr lang="zh-TW" altLang="en-US"/>
        </a:p>
      </dgm:t>
    </dgm:pt>
    <dgm:pt modelId="{87EE9144-FFDC-41B2-B408-66BD0E5EAFF7}" type="pres">
      <dgm:prSet presAssocID="{710F1B5A-B6DB-4C50-A1F5-B71277358063}" presName="composite" presStyleCnt="0"/>
      <dgm:spPr/>
      <dgm:t>
        <a:bodyPr/>
        <a:lstStyle/>
        <a:p>
          <a:endParaRPr lang="zh-TW" altLang="en-US"/>
        </a:p>
      </dgm:t>
    </dgm:pt>
    <dgm:pt modelId="{DCD3E141-E665-4FBD-9E16-CB96EAAECD22}" type="pres">
      <dgm:prSet presAssocID="{710F1B5A-B6DB-4C50-A1F5-B712773580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A490E-C5AB-4115-A0C4-21F4CB1E8B88}" type="pres">
      <dgm:prSet presAssocID="{710F1B5A-B6DB-4C50-A1F5-B71277358063}" presName="descendantText" presStyleLbl="alignAcc1" presStyleIdx="1" presStyleCnt="4" custLinFactNeighborX="1408" custLinFactNeighborY="22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9CBC8-BD86-4B9F-AD13-FDF63559152A}" type="pres">
      <dgm:prSet presAssocID="{A25255BB-6D48-47A9-970A-E9FD8A6A6870}" presName="sp" presStyleCnt="0"/>
      <dgm:spPr/>
      <dgm:t>
        <a:bodyPr/>
        <a:lstStyle/>
        <a:p>
          <a:endParaRPr lang="zh-TW" altLang="en-US"/>
        </a:p>
      </dgm:t>
    </dgm:pt>
    <dgm:pt modelId="{2ACD068B-03A9-4E5B-8C19-7849AA9BC691}" type="pres">
      <dgm:prSet presAssocID="{1FE5CC9F-0FBF-4CE1-9123-4CD9F5C95772}" presName="composite" presStyleCnt="0"/>
      <dgm:spPr/>
      <dgm:t>
        <a:bodyPr/>
        <a:lstStyle/>
        <a:p>
          <a:endParaRPr lang="zh-TW" altLang="en-US"/>
        </a:p>
      </dgm:t>
    </dgm:pt>
    <dgm:pt modelId="{92E35A64-D410-444D-9942-36284B85AD14}" type="pres">
      <dgm:prSet presAssocID="{1FE5CC9F-0FBF-4CE1-9123-4CD9F5C957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12392-2A99-48E5-A510-E0B6D619658C}" type="pres">
      <dgm:prSet presAssocID="{1FE5CC9F-0FBF-4CE1-9123-4CD9F5C957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0B25AD-56F8-40CA-B881-24617B60EDF3}" type="pres">
      <dgm:prSet presAssocID="{A6FE1159-B72D-4FBD-AD00-995C3081876B}" presName="sp" presStyleCnt="0"/>
      <dgm:spPr/>
      <dgm:t>
        <a:bodyPr/>
        <a:lstStyle/>
        <a:p>
          <a:endParaRPr lang="zh-TW" altLang="en-US"/>
        </a:p>
      </dgm:t>
    </dgm:pt>
    <dgm:pt modelId="{51B890B2-3999-4349-B5A5-C568EC673233}" type="pres">
      <dgm:prSet presAssocID="{64641EB4-BBC2-45E9-92D3-3BDF040B451E}" presName="composite" presStyleCnt="0"/>
      <dgm:spPr/>
      <dgm:t>
        <a:bodyPr/>
        <a:lstStyle/>
        <a:p>
          <a:endParaRPr lang="zh-TW" altLang="en-US"/>
        </a:p>
      </dgm:t>
    </dgm:pt>
    <dgm:pt modelId="{C0CA7E18-9B09-4E6E-9791-56ED56FF65B2}" type="pres">
      <dgm:prSet presAssocID="{64641EB4-BBC2-45E9-92D3-3BDF040B451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39FA60-4C27-47A6-9061-733E51DEBD49}" type="pres">
      <dgm:prSet presAssocID="{64641EB4-BBC2-45E9-92D3-3BDF040B451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B433E7-0074-48F4-9946-C88FBB84FF44}" type="presOf" srcId="{710F1B5A-B6DB-4C50-A1F5-B71277358063}" destId="{DCD3E141-E665-4FBD-9E16-CB96EAAECD22}" srcOrd="0" destOrd="0" presId="urn:microsoft.com/office/officeart/2005/8/layout/chevron2"/>
    <dgm:cxn modelId="{A031260B-F2B8-46B9-B565-FCB06FA070C8}" type="presOf" srcId="{2D0CF6BB-FDAD-4D5B-B673-773E41C0620E}" destId="{C641CF52-AAFB-46AA-8879-7298B31E9182}" srcOrd="0" destOrd="0" presId="urn:microsoft.com/office/officeart/2005/8/layout/chevron2"/>
    <dgm:cxn modelId="{99C48473-C67A-42F5-AE90-0C627589BC1F}" type="presOf" srcId="{408DA591-90C2-4B9D-BA9C-E4C06F7E7220}" destId="{2F39FA60-4C27-47A6-9061-733E51DEBD49}" srcOrd="0" destOrd="0" presId="urn:microsoft.com/office/officeart/2005/8/layout/chevron2"/>
    <dgm:cxn modelId="{D4B01612-980A-4C4D-91F4-9AAEC282C951}" type="presOf" srcId="{2D85FBF0-910D-4157-A2B1-37449EA162DC}" destId="{9DD2CB03-3BBD-4CE7-87B0-1345433AAB60}" srcOrd="0" destOrd="0" presId="urn:microsoft.com/office/officeart/2005/8/layout/chevron2"/>
    <dgm:cxn modelId="{274E00BB-4749-4D17-843B-08AEA6511869}" type="presOf" srcId="{64641EB4-BBC2-45E9-92D3-3BDF040B451E}" destId="{C0CA7E18-9B09-4E6E-9791-56ED56FF65B2}" srcOrd="0" destOrd="0" presId="urn:microsoft.com/office/officeart/2005/8/layout/chevron2"/>
    <dgm:cxn modelId="{136473DC-48C4-47E8-9DC3-85E679714218}" srcId="{2D85FBF0-910D-4157-A2B1-37449EA162DC}" destId="{64641EB4-BBC2-45E9-92D3-3BDF040B451E}" srcOrd="3" destOrd="0" parTransId="{B4DE5049-B086-4776-9946-E40E9CFB9F81}" sibTransId="{C72FCBEE-0583-4042-A66A-0637FE357A2E}"/>
    <dgm:cxn modelId="{A33AE98E-E6D6-4446-9B8D-CE950E0E85EE}" srcId="{2D85FBF0-910D-4157-A2B1-37449EA162DC}" destId="{2D0CF6BB-FDAD-4D5B-B673-773E41C0620E}" srcOrd="0" destOrd="0" parTransId="{81E95B40-A02C-4C3B-859B-EFF3CB186062}" sibTransId="{CFE4652D-E168-41AF-9623-787D7E858CC5}"/>
    <dgm:cxn modelId="{57B6F055-C90A-4B2B-A319-5334808CD6C4}" srcId="{64641EB4-BBC2-45E9-92D3-3BDF040B451E}" destId="{408DA591-90C2-4B9D-BA9C-E4C06F7E7220}" srcOrd="0" destOrd="0" parTransId="{1EB833B4-572D-42E8-AD56-C617C9A497F3}" sibTransId="{08F18785-4EC6-4854-B92D-4088F57AE6E6}"/>
    <dgm:cxn modelId="{E36E3403-A3C7-4C7F-AE0E-A3B4FC4AAAAC}" srcId="{2D85FBF0-910D-4157-A2B1-37449EA162DC}" destId="{710F1B5A-B6DB-4C50-A1F5-B71277358063}" srcOrd="1" destOrd="0" parTransId="{8E8DD332-5289-495E-9AC9-ABFC5CFFDA01}" sibTransId="{A25255BB-6D48-47A9-970A-E9FD8A6A6870}"/>
    <dgm:cxn modelId="{6CCA391A-0CBE-4FE1-91DD-FB941178D378}" srcId="{710F1B5A-B6DB-4C50-A1F5-B71277358063}" destId="{E10FC5B2-C29B-4CBB-BD7C-F5C6EACF8B33}" srcOrd="0" destOrd="0" parTransId="{B1D2DC2E-92C3-4FDF-B362-8A3D14B55E2A}" sibTransId="{DAFC345E-AD9F-416B-8E74-8756A166E1A9}"/>
    <dgm:cxn modelId="{E6F4E414-3B5E-4CC6-93DA-4580C3A811C0}" type="presOf" srcId="{1FE5CC9F-0FBF-4CE1-9123-4CD9F5C95772}" destId="{92E35A64-D410-444D-9942-36284B85AD14}" srcOrd="0" destOrd="0" presId="urn:microsoft.com/office/officeart/2005/8/layout/chevron2"/>
    <dgm:cxn modelId="{48D603BE-8DBE-4A35-8337-5F33247DF01A}" type="presOf" srcId="{E10FC5B2-C29B-4CBB-BD7C-F5C6EACF8B33}" destId="{FE4A490E-C5AB-4115-A0C4-21F4CB1E8B88}" srcOrd="0" destOrd="0" presId="urn:microsoft.com/office/officeart/2005/8/layout/chevron2"/>
    <dgm:cxn modelId="{9D8D8530-9194-47C0-81AB-9FB4C6BB0691}" type="presOf" srcId="{36280FC6-7B3C-4F8A-A786-DA4C79E41FF7}" destId="{BCF7311C-8FB7-4D16-BD1E-A0F81B695BEA}" srcOrd="0" destOrd="0" presId="urn:microsoft.com/office/officeart/2005/8/layout/chevron2"/>
    <dgm:cxn modelId="{745A27D2-EAB0-429E-97D3-3E11493AD3DA}" srcId="{1FE5CC9F-0FBF-4CE1-9123-4CD9F5C95772}" destId="{F0559146-2041-4698-974D-8255B6052B43}" srcOrd="0" destOrd="0" parTransId="{9F3C6E7C-DD11-475A-B90D-FFE592EC52C1}" sibTransId="{EFEAD71F-F10F-42EB-BBD7-50F599DD462C}"/>
    <dgm:cxn modelId="{367BCEAE-A284-4553-ACFF-A9BC130633B8}" type="presOf" srcId="{F0559146-2041-4698-974D-8255B6052B43}" destId="{EC112392-2A99-48E5-A510-E0B6D619658C}" srcOrd="0" destOrd="0" presId="urn:microsoft.com/office/officeart/2005/8/layout/chevron2"/>
    <dgm:cxn modelId="{E6D1739C-F778-4FAE-8913-33D23BFA399E}" srcId="{2D0CF6BB-FDAD-4D5B-B673-773E41C0620E}" destId="{36280FC6-7B3C-4F8A-A786-DA4C79E41FF7}" srcOrd="0" destOrd="0" parTransId="{30A637DC-1CC9-4046-ABE9-1C68D8B56C76}" sibTransId="{120D956A-991D-40BF-BADC-FD1427F29C0F}"/>
    <dgm:cxn modelId="{31574E1A-A693-41E2-87BC-3A04DCFACF1D}" srcId="{2D85FBF0-910D-4157-A2B1-37449EA162DC}" destId="{1FE5CC9F-0FBF-4CE1-9123-4CD9F5C95772}" srcOrd="2" destOrd="0" parTransId="{B6D8A2FE-4736-4F41-839F-6C48F1863CDB}" sibTransId="{A6FE1159-B72D-4FBD-AD00-995C3081876B}"/>
    <dgm:cxn modelId="{1356AA4E-14FE-43C4-A522-7A8FD361A071}" type="presParOf" srcId="{9DD2CB03-3BBD-4CE7-87B0-1345433AAB60}" destId="{4567A8DF-FCD3-4191-A624-12585B2299C1}" srcOrd="0" destOrd="0" presId="urn:microsoft.com/office/officeart/2005/8/layout/chevron2"/>
    <dgm:cxn modelId="{407B5AFC-6D80-495E-987C-BF4DE0BEC0B1}" type="presParOf" srcId="{4567A8DF-FCD3-4191-A624-12585B2299C1}" destId="{C641CF52-AAFB-46AA-8879-7298B31E9182}" srcOrd="0" destOrd="0" presId="urn:microsoft.com/office/officeart/2005/8/layout/chevron2"/>
    <dgm:cxn modelId="{608B1188-A5DD-43E1-8248-8C17AB5B1CB4}" type="presParOf" srcId="{4567A8DF-FCD3-4191-A624-12585B2299C1}" destId="{BCF7311C-8FB7-4D16-BD1E-A0F81B695BEA}" srcOrd="1" destOrd="0" presId="urn:microsoft.com/office/officeart/2005/8/layout/chevron2"/>
    <dgm:cxn modelId="{DFD04398-BA94-4999-86D3-E9DCFD605D4A}" type="presParOf" srcId="{9DD2CB03-3BBD-4CE7-87B0-1345433AAB60}" destId="{454BC3C9-E2EA-4F1C-AC59-E6C81A59406A}" srcOrd="1" destOrd="0" presId="urn:microsoft.com/office/officeart/2005/8/layout/chevron2"/>
    <dgm:cxn modelId="{C750F69A-FC2A-4D17-8DB1-D46489AC6AA3}" type="presParOf" srcId="{9DD2CB03-3BBD-4CE7-87B0-1345433AAB60}" destId="{87EE9144-FFDC-41B2-B408-66BD0E5EAFF7}" srcOrd="2" destOrd="0" presId="urn:microsoft.com/office/officeart/2005/8/layout/chevron2"/>
    <dgm:cxn modelId="{EEFD821C-7F4C-47BF-A3BB-C0EE89BEC4CD}" type="presParOf" srcId="{87EE9144-FFDC-41B2-B408-66BD0E5EAFF7}" destId="{DCD3E141-E665-4FBD-9E16-CB96EAAECD22}" srcOrd="0" destOrd="0" presId="urn:microsoft.com/office/officeart/2005/8/layout/chevron2"/>
    <dgm:cxn modelId="{C5220601-80AB-4049-B5E8-289393F9D386}" type="presParOf" srcId="{87EE9144-FFDC-41B2-B408-66BD0E5EAFF7}" destId="{FE4A490E-C5AB-4115-A0C4-21F4CB1E8B88}" srcOrd="1" destOrd="0" presId="urn:microsoft.com/office/officeart/2005/8/layout/chevron2"/>
    <dgm:cxn modelId="{3FD363A2-D819-4157-BB1F-B288F6BDE654}" type="presParOf" srcId="{9DD2CB03-3BBD-4CE7-87B0-1345433AAB60}" destId="{77E9CBC8-BD86-4B9F-AD13-FDF63559152A}" srcOrd="3" destOrd="0" presId="urn:microsoft.com/office/officeart/2005/8/layout/chevron2"/>
    <dgm:cxn modelId="{5B76DCF8-6AEB-41EE-AE2F-F535EA6DC2E8}" type="presParOf" srcId="{9DD2CB03-3BBD-4CE7-87B0-1345433AAB60}" destId="{2ACD068B-03A9-4E5B-8C19-7849AA9BC691}" srcOrd="4" destOrd="0" presId="urn:microsoft.com/office/officeart/2005/8/layout/chevron2"/>
    <dgm:cxn modelId="{1AB3B018-80EF-4B32-BA3B-0CF6A07C42F0}" type="presParOf" srcId="{2ACD068B-03A9-4E5B-8C19-7849AA9BC691}" destId="{92E35A64-D410-444D-9942-36284B85AD14}" srcOrd="0" destOrd="0" presId="urn:microsoft.com/office/officeart/2005/8/layout/chevron2"/>
    <dgm:cxn modelId="{32B5EE02-7026-44FA-9BED-79B34E437D94}" type="presParOf" srcId="{2ACD068B-03A9-4E5B-8C19-7849AA9BC691}" destId="{EC112392-2A99-48E5-A510-E0B6D619658C}" srcOrd="1" destOrd="0" presId="urn:microsoft.com/office/officeart/2005/8/layout/chevron2"/>
    <dgm:cxn modelId="{8B07467D-CCFB-4702-9EA6-E07A45778090}" type="presParOf" srcId="{9DD2CB03-3BBD-4CE7-87B0-1345433AAB60}" destId="{970B25AD-56F8-40CA-B881-24617B60EDF3}" srcOrd="5" destOrd="0" presId="urn:microsoft.com/office/officeart/2005/8/layout/chevron2"/>
    <dgm:cxn modelId="{95D910CD-D99F-4D3A-B25B-A14CD847CDE5}" type="presParOf" srcId="{9DD2CB03-3BBD-4CE7-87B0-1345433AAB60}" destId="{51B890B2-3999-4349-B5A5-C568EC673233}" srcOrd="6" destOrd="0" presId="urn:microsoft.com/office/officeart/2005/8/layout/chevron2"/>
    <dgm:cxn modelId="{9504B781-0DAF-403D-931D-45B934A4FAFB}" type="presParOf" srcId="{51B890B2-3999-4349-B5A5-C568EC673233}" destId="{C0CA7E18-9B09-4E6E-9791-56ED56FF65B2}" srcOrd="0" destOrd="0" presId="urn:microsoft.com/office/officeart/2005/8/layout/chevron2"/>
    <dgm:cxn modelId="{45644116-8D8F-4327-879C-B5985BD0617D}" type="presParOf" srcId="{51B890B2-3999-4349-B5A5-C568EC673233}" destId="{2F39FA60-4C27-47A6-9061-733E51DEB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/>
      <dgm:t>
        <a:bodyPr/>
        <a:lstStyle/>
        <a:p>
          <a:pPr rtl="0"/>
          <a:r>
            <a:rPr lang="zh-TW" altLang="en-US" sz="280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學習情境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/>
      <dgm:t>
        <a:bodyPr/>
        <a:lstStyle/>
        <a:p>
          <a:pPr rtl="0"/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時間設計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/>
      <dgm:t>
        <a:bodyPr/>
        <a:lstStyle/>
        <a:p>
          <a:pPr rtl="0"/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師資資源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1F7107EF-7E0D-4A6B-9F5D-DB7039536534}">
      <dgm:prSet custT="1"/>
      <dgm:spPr/>
      <dgm:t>
        <a:bodyPr/>
        <a:lstStyle/>
        <a:p>
          <a:pPr rtl="0"/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經費挹注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553F2053-7C54-4CBD-8E5C-DB364D9FDE92}" type="par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D42A993D-7B3D-456C-B001-E98966B6E44C}" type="sibTrans" cxnId="{11E87414-A97D-4C80-8F67-913E98E50AAD}">
      <dgm:prSet/>
      <dgm:spPr/>
      <dgm:t>
        <a:bodyPr/>
        <a:lstStyle/>
        <a:p>
          <a:endParaRPr lang="zh-TW" altLang="en-US"/>
        </a:p>
      </dgm:t>
    </dgm:pt>
    <dgm:pt modelId="{61756FA5-313E-4354-982E-25E778D206AE}">
      <dgm:prSet custT="1"/>
      <dgm:spPr/>
      <dgm:t>
        <a:bodyPr/>
        <a:lstStyle/>
        <a:p>
          <a:pPr rtl="0"/>
          <a:r>
            <a:rPr lang="zh-TW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外部資源</a:t>
          </a:r>
          <a:endParaRPr lang="zh-TW" altLang="en-US" sz="2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DF16D9BE-EAFD-498C-98D3-3B66B25C25AF}" type="parTrans" cxnId="{0F73DFE4-2226-4AD7-96FB-D30FF0DE32C8}">
      <dgm:prSet/>
      <dgm:spPr/>
      <dgm:t>
        <a:bodyPr/>
        <a:lstStyle/>
        <a:p>
          <a:endParaRPr lang="zh-TW" altLang="en-US"/>
        </a:p>
      </dgm:t>
    </dgm:pt>
    <dgm:pt modelId="{9170003F-E096-4F9A-9E73-A978129206B8}" type="sibTrans" cxnId="{0F73DFE4-2226-4AD7-96FB-D30FF0DE32C8}">
      <dgm:prSet/>
      <dgm:spPr/>
      <dgm:t>
        <a:bodyPr/>
        <a:lstStyle/>
        <a:p>
          <a:endParaRPr lang="zh-TW" altLang="en-US"/>
        </a:p>
      </dgm:t>
    </dgm:pt>
    <dgm:pt modelId="{43209C85-336B-4090-8293-CB69953BE098}" type="pres">
      <dgm:prSet presAssocID="{4376A185-B974-4B20-B557-34CD09E3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A2571-3A0A-4AB5-AE73-6CE5570D315C}" type="pres">
      <dgm:prSet presAssocID="{4376A185-B974-4B20-B557-34CD09E3D6D0}" presName="Name1" presStyleCnt="0"/>
      <dgm:spPr/>
    </dgm:pt>
    <dgm:pt modelId="{C04EA57D-DCDC-4C02-A57F-72AB7B3A896D}" type="pres">
      <dgm:prSet presAssocID="{4376A185-B974-4B20-B557-34CD09E3D6D0}" presName="cycle" presStyleCnt="0"/>
      <dgm:spPr/>
    </dgm:pt>
    <dgm:pt modelId="{35649E56-2F5D-4D31-90A5-783738A35148}" type="pres">
      <dgm:prSet presAssocID="{4376A185-B974-4B20-B557-34CD09E3D6D0}" presName="srcNode" presStyleLbl="node1" presStyleIdx="0" presStyleCnt="5"/>
      <dgm:spPr/>
    </dgm:pt>
    <dgm:pt modelId="{268F9EF3-6D42-4F14-BD10-43D29041AAF1}" type="pres">
      <dgm:prSet presAssocID="{4376A185-B974-4B20-B557-34CD09E3D6D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3C3CE11-FD45-44F4-A93D-3B95DEF8B6D2}" type="pres">
      <dgm:prSet presAssocID="{4376A185-B974-4B20-B557-34CD09E3D6D0}" presName="extraNode" presStyleLbl="node1" presStyleIdx="0" presStyleCnt="5"/>
      <dgm:spPr/>
    </dgm:pt>
    <dgm:pt modelId="{2D4139CE-45D4-484B-AF9F-712FE35833C5}" type="pres">
      <dgm:prSet presAssocID="{4376A185-B974-4B20-B557-34CD09E3D6D0}" presName="dstNode" presStyleLbl="node1" presStyleIdx="0" presStyleCnt="5"/>
      <dgm:spPr/>
    </dgm:pt>
    <dgm:pt modelId="{BABCFB3F-0C9D-435D-AF9F-11E3BB96EC48}" type="pres">
      <dgm:prSet presAssocID="{9803272C-0EF1-4AEE-B785-9569FE715DC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9062E-D44F-44EA-868E-02F97C03529B}" type="pres">
      <dgm:prSet presAssocID="{9803272C-0EF1-4AEE-B785-9569FE715DC8}" presName="accent_1" presStyleCnt="0"/>
      <dgm:spPr/>
    </dgm:pt>
    <dgm:pt modelId="{6262A218-7CC6-451F-B4B3-C7F9FB325567}" type="pres">
      <dgm:prSet presAssocID="{9803272C-0EF1-4AEE-B785-9569FE715DC8}" presName="accentRepeatNode" presStyleLbl="solidFgAcc1" presStyleIdx="0" presStyleCnt="5"/>
      <dgm:spPr/>
    </dgm:pt>
    <dgm:pt modelId="{34F94539-C3CA-4B8D-9183-B45B6D888AAA}" type="pres">
      <dgm:prSet presAssocID="{ACB8ECE8-B7D6-43FD-9D8D-A35A6EBDC25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1A783-076A-468A-BC69-F60A54956E1C}" type="pres">
      <dgm:prSet presAssocID="{ACB8ECE8-B7D6-43FD-9D8D-A35A6EBDC258}" presName="accent_2" presStyleCnt="0"/>
      <dgm:spPr/>
    </dgm:pt>
    <dgm:pt modelId="{2F0C3C6F-6DCA-4D9D-B3D7-6AAE9BFF665F}" type="pres">
      <dgm:prSet presAssocID="{ACB8ECE8-B7D6-43FD-9D8D-A35A6EBDC258}" presName="accentRepeatNode" presStyleLbl="solidFgAcc1" presStyleIdx="1" presStyleCnt="5"/>
      <dgm:spPr/>
    </dgm:pt>
    <dgm:pt modelId="{E1B38C70-2C91-4366-BB3A-D0BE7FB98820}" type="pres">
      <dgm:prSet presAssocID="{373CA2F5-3C7E-49DD-8FF1-463B42EA808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E5A8FA-E9C7-4C21-86CA-1D6646EE1935}" type="pres">
      <dgm:prSet presAssocID="{373CA2F5-3C7E-49DD-8FF1-463B42EA8089}" presName="accent_3" presStyleCnt="0"/>
      <dgm:spPr/>
    </dgm:pt>
    <dgm:pt modelId="{56956888-21AB-4343-8C5C-3A52F432FF4C}" type="pres">
      <dgm:prSet presAssocID="{373CA2F5-3C7E-49DD-8FF1-463B42EA8089}" presName="accentRepeatNode" presStyleLbl="solidFgAcc1" presStyleIdx="2" presStyleCnt="5"/>
      <dgm:spPr/>
    </dgm:pt>
    <dgm:pt modelId="{66BBB154-A64B-4837-886F-6043622D0BD2}" type="pres">
      <dgm:prSet presAssocID="{1F7107EF-7E0D-4A6B-9F5D-DB703953653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689710-5A08-48A6-8E48-587E0B943815}" type="pres">
      <dgm:prSet presAssocID="{1F7107EF-7E0D-4A6B-9F5D-DB7039536534}" presName="accent_4" presStyleCnt="0"/>
      <dgm:spPr/>
    </dgm:pt>
    <dgm:pt modelId="{BFECEB29-CEF9-408A-8692-71CB6DE703AA}" type="pres">
      <dgm:prSet presAssocID="{1F7107EF-7E0D-4A6B-9F5D-DB7039536534}" presName="accentRepeatNode" presStyleLbl="solidFgAcc1" presStyleIdx="3" presStyleCnt="5"/>
      <dgm:spPr/>
    </dgm:pt>
    <dgm:pt modelId="{E6177182-A7AA-482A-847C-1924675A614A}" type="pres">
      <dgm:prSet presAssocID="{61756FA5-313E-4354-982E-25E778D206A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698A45-BDFF-4B3C-87EC-CD88DDD8FD04}" type="pres">
      <dgm:prSet presAssocID="{61756FA5-313E-4354-982E-25E778D206AE}" presName="accent_5" presStyleCnt="0"/>
      <dgm:spPr/>
    </dgm:pt>
    <dgm:pt modelId="{66674114-0CC1-4577-A982-B1E7257DF05A}" type="pres">
      <dgm:prSet presAssocID="{61756FA5-313E-4354-982E-25E778D206AE}" presName="accentRepeatNode" presStyleLbl="solidFgAcc1" presStyleIdx="4" presStyleCnt="5"/>
      <dgm:spPr/>
    </dgm:pt>
  </dgm:ptLst>
  <dgm:cxnLst>
    <dgm:cxn modelId="{0993C508-586F-4213-BEE5-B9F73FC933E3}" type="presOf" srcId="{373CA2F5-3C7E-49DD-8FF1-463B42EA8089}" destId="{E1B38C70-2C91-4366-BB3A-D0BE7FB98820}" srcOrd="0" destOrd="0" presId="urn:microsoft.com/office/officeart/2008/layout/VerticalCurvedList"/>
    <dgm:cxn modelId="{0A22218C-393B-45A7-A506-E50E5EC02F33}" type="presOf" srcId="{61756FA5-313E-4354-982E-25E778D206AE}" destId="{E6177182-A7AA-482A-847C-1924675A614A}" srcOrd="0" destOrd="0" presId="urn:microsoft.com/office/officeart/2008/layout/VerticalCurvedList"/>
    <dgm:cxn modelId="{43F5F865-DA17-4D23-9EAF-C02730E7ECA7}" type="presOf" srcId="{ACB8ECE8-B7D6-43FD-9D8D-A35A6EBDC258}" destId="{34F94539-C3CA-4B8D-9183-B45B6D888AAA}" srcOrd="0" destOrd="0" presId="urn:microsoft.com/office/officeart/2008/layout/VerticalCurvedList"/>
    <dgm:cxn modelId="{19A06C5B-A344-4035-B7C2-9AEFFC5173CF}" srcId="{4376A185-B974-4B20-B557-34CD09E3D6D0}" destId="{373CA2F5-3C7E-49DD-8FF1-463B42EA8089}" srcOrd="2" destOrd="0" parTransId="{30889547-A431-4115-8949-8FA62A28E2B0}" sibTransId="{64841F4D-462A-47A1-ADB7-FD11A2B79721}"/>
    <dgm:cxn modelId="{11E87414-A97D-4C80-8F67-913E98E50AAD}" srcId="{4376A185-B974-4B20-B557-34CD09E3D6D0}" destId="{1F7107EF-7E0D-4A6B-9F5D-DB7039536534}" srcOrd="3" destOrd="0" parTransId="{553F2053-7C54-4CBD-8E5C-DB364D9FDE92}" sibTransId="{D42A993D-7B3D-456C-B001-E98966B6E44C}"/>
    <dgm:cxn modelId="{D61E4F0F-DDB6-4873-94DA-B87FE6412132}" type="presOf" srcId="{1F7107EF-7E0D-4A6B-9F5D-DB7039536534}" destId="{66BBB154-A64B-4837-886F-6043622D0BD2}" srcOrd="0" destOrd="0" presId="urn:microsoft.com/office/officeart/2008/layout/VerticalCurvedList"/>
    <dgm:cxn modelId="{735F8844-69F5-4A9A-9A20-16BD2CE3B488}" type="presOf" srcId="{8CD4EFC5-5FE9-4C7E-A677-E6648CE97A2F}" destId="{268F9EF3-6D42-4F14-BD10-43D29041AAF1}" srcOrd="0" destOrd="0" presId="urn:microsoft.com/office/officeart/2008/layout/VerticalCurvedList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739F9BF1-A691-49B0-A437-0A42C6514176}" srcId="{4376A185-B974-4B20-B557-34CD09E3D6D0}" destId="{ACB8ECE8-B7D6-43FD-9D8D-A35A6EBDC258}" srcOrd="1" destOrd="0" parTransId="{AEA54FA7-AE12-4EF6-AE0E-1BDCD5EF2A22}" sibTransId="{9248A501-54C4-4985-A651-56530AE8B309}"/>
    <dgm:cxn modelId="{F9656BA0-77F1-43EA-9236-B53A4132D743}" type="presOf" srcId="{9803272C-0EF1-4AEE-B785-9569FE715DC8}" destId="{BABCFB3F-0C9D-435D-AF9F-11E3BB96EC48}" srcOrd="0" destOrd="0" presId="urn:microsoft.com/office/officeart/2008/layout/VerticalCurvedList"/>
    <dgm:cxn modelId="{0F73DFE4-2226-4AD7-96FB-D30FF0DE32C8}" srcId="{4376A185-B974-4B20-B557-34CD09E3D6D0}" destId="{61756FA5-313E-4354-982E-25E778D206AE}" srcOrd="4" destOrd="0" parTransId="{DF16D9BE-EAFD-498C-98D3-3B66B25C25AF}" sibTransId="{9170003F-E096-4F9A-9E73-A978129206B8}"/>
    <dgm:cxn modelId="{FFC5D0CA-9E90-426B-836D-A43769FD640D}" type="presOf" srcId="{4376A185-B974-4B20-B557-34CD09E3D6D0}" destId="{43209C85-336B-4090-8293-CB69953BE098}" srcOrd="0" destOrd="0" presId="urn:microsoft.com/office/officeart/2008/layout/VerticalCurvedList"/>
    <dgm:cxn modelId="{C55C12CB-E6CB-42EB-8EF3-8F455AA15E9B}" type="presParOf" srcId="{43209C85-336B-4090-8293-CB69953BE098}" destId="{2CBA2571-3A0A-4AB5-AE73-6CE5570D315C}" srcOrd="0" destOrd="0" presId="urn:microsoft.com/office/officeart/2008/layout/VerticalCurvedList"/>
    <dgm:cxn modelId="{C51231BC-CDD4-48F1-A8FA-318ACCEEA364}" type="presParOf" srcId="{2CBA2571-3A0A-4AB5-AE73-6CE5570D315C}" destId="{C04EA57D-DCDC-4C02-A57F-72AB7B3A896D}" srcOrd="0" destOrd="0" presId="urn:microsoft.com/office/officeart/2008/layout/VerticalCurvedList"/>
    <dgm:cxn modelId="{640387C1-45E1-44CF-8453-959E0D3D527D}" type="presParOf" srcId="{C04EA57D-DCDC-4C02-A57F-72AB7B3A896D}" destId="{35649E56-2F5D-4D31-90A5-783738A35148}" srcOrd="0" destOrd="0" presId="urn:microsoft.com/office/officeart/2008/layout/VerticalCurvedList"/>
    <dgm:cxn modelId="{69A5A970-7239-4D3D-BAC8-DF1CBD524A4B}" type="presParOf" srcId="{C04EA57D-DCDC-4C02-A57F-72AB7B3A896D}" destId="{268F9EF3-6D42-4F14-BD10-43D29041AAF1}" srcOrd="1" destOrd="0" presId="urn:microsoft.com/office/officeart/2008/layout/VerticalCurvedList"/>
    <dgm:cxn modelId="{59BFC7A8-738A-49EC-9B91-9E2BD18D15B9}" type="presParOf" srcId="{C04EA57D-DCDC-4C02-A57F-72AB7B3A896D}" destId="{23C3CE11-FD45-44F4-A93D-3B95DEF8B6D2}" srcOrd="2" destOrd="0" presId="urn:microsoft.com/office/officeart/2008/layout/VerticalCurvedList"/>
    <dgm:cxn modelId="{A745F143-0FC8-4902-AB54-497F909DAAFD}" type="presParOf" srcId="{C04EA57D-DCDC-4C02-A57F-72AB7B3A896D}" destId="{2D4139CE-45D4-484B-AF9F-712FE35833C5}" srcOrd="3" destOrd="0" presId="urn:microsoft.com/office/officeart/2008/layout/VerticalCurvedList"/>
    <dgm:cxn modelId="{A8DF2807-16E0-4CCD-8E1A-219C75B543CC}" type="presParOf" srcId="{2CBA2571-3A0A-4AB5-AE73-6CE5570D315C}" destId="{BABCFB3F-0C9D-435D-AF9F-11E3BB96EC48}" srcOrd="1" destOrd="0" presId="urn:microsoft.com/office/officeart/2008/layout/VerticalCurvedList"/>
    <dgm:cxn modelId="{02E18EC8-7079-407A-A63D-FC868F13E65C}" type="presParOf" srcId="{2CBA2571-3A0A-4AB5-AE73-6CE5570D315C}" destId="{CEB9062E-D44F-44EA-868E-02F97C03529B}" srcOrd="2" destOrd="0" presId="urn:microsoft.com/office/officeart/2008/layout/VerticalCurvedList"/>
    <dgm:cxn modelId="{4DDD779D-2881-4584-A849-F5CFB99C0EA6}" type="presParOf" srcId="{CEB9062E-D44F-44EA-868E-02F97C03529B}" destId="{6262A218-7CC6-451F-B4B3-C7F9FB325567}" srcOrd="0" destOrd="0" presId="urn:microsoft.com/office/officeart/2008/layout/VerticalCurvedList"/>
    <dgm:cxn modelId="{626FD014-670B-4D60-B492-BE7B359F29B6}" type="presParOf" srcId="{2CBA2571-3A0A-4AB5-AE73-6CE5570D315C}" destId="{34F94539-C3CA-4B8D-9183-B45B6D888AAA}" srcOrd="3" destOrd="0" presId="urn:microsoft.com/office/officeart/2008/layout/VerticalCurvedList"/>
    <dgm:cxn modelId="{3234E6A6-3BC4-48AD-8FD7-EC3A62FEE5F4}" type="presParOf" srcId="{2CBA2571-3A0A-4AB5-AE73-6CE5570D315C}" destId="{B731A783-076A-468A-BC69-F60A54956E1C}" srcOrd="4" destOrd="0" presId="urn:microsoft.com/office/officeart/2008/layout/VerticalCurvedList"/>
    <dgm:cxn modelId="{4BDABAF6-8BA9-4AD9-8B73-DCB1BBE29E3B}" type="presParOf" srcId="{B731A783-076A-468A-BC69-F60A54956E1C}" destId="{2F0C3C6F-6DCA-4D9D-B3D7-6AAE9BFF665F}" srcOrd="0" destOrd="0" presId="urn:microsoft.com/office/officeart/2008/layout/VerticalCurvedList"/>
    <dgm:cxn modelId="{C820EE67-3AAF-4BF7-9BB5-A087BA163FBA}" type="presParOf" srcId="{2CBA2571-3A0A-4AB5-AE73-6CE5570D315C}" destId="{E1B38C70-2C91-4366-BB3A-D0BE7FB98820}" srcOrd="5" destOrd="0" presId="urn:microsoft.com/office/officeart/2008/layout/VerticalCurvedList"/>
    <dgm:cxn modelId="{51D3400B-26E0-4225-9EAC-EFC5B13AA9E1}" type="presParOf" srcId="{2CBA2571-3A0A-4AB5-AE73-6CE5570D315C}" destId="{43E5A8FA-E9C7-4C21-86CA-1D6646EE1935}" srcOrd="6" destOrd="0" presId="urn:microsoft.com/office/officeart/2008/layout/VerticalCurvedList"/>
    <dgm:cxn modelId="{13889CA8-6D60-400E-8B05-8E9EAB0DCBCC}" type="presParOf" srcId="{43E5A8FA-E9C7-4C21-86CA-1D6646EE1935}" destId="{56956888-21AB-4343-8C5C-3A52F432FF4C}" srcOrd="0" destOrd="0" presId="urn:microsoft.com/office/officeart/2008/layout/VerticalCurvedList"/>
    <dgm:cxn modelId="{C581A027-9799-4AE9-89E8-804ACA726526}" type="presParOf" srcId="{2CBA2571-3A0A-4AB5-AE73-6CE5570D315C}" destId="{66BBB154-A64B-4837-886F-6043622D0BD2}" srcOrd="7" destOrd="0" presId="urn:microsoft.com/office/officeart/2008/layout/VerticalCurvedList"/>
    <dgm:cxn modelId="{0B988987-EA18-47D4-B5F6-E4BFFA70894C}" type="presParOf" srcId="{2CBA2571-3A0A-4AB5-AE73-6CE5570D315C}" destId="{C4689710-5A08-48A6-8E48-587E0B943815}" srcOrd="8" destOrd="0" presId="urn:microsoft.com/office/officeart/2008/layout/VerticalCurvedList"/>
    <dgm:cxn modelId="{859B1601-27F9-4BB2-B928-863D8D360482}" type="presParOf" srcId="{C4689710-5A08-48A6-8E48-587E0B943815}" destId="{BFECEB29-CEF9-408A-8692-71CB6DE703AA}" srcOrd="0" destOrd="0" presId="urn:microsoft.com/office/officeart/2008/layout/VerticalCurvedList"/>
    <dgm:cxn modelId="{32F438E9-C15B-485D-ACBE-BA384E29ED3D}" type="presParOf" srcId="{2CBA2571-3A0A-4AB5-AE73-6CE5570D315C}" destId="{E6177182-A7AA-482A-847C-1924675A614A}" srcOrd="9" destOrd="0" presId="urn:microsoft.com/office/officeart/2008/layout/VerticalCurvedList"/>
    <dgm:cxn modelId="{DC3421F7-D396-4C59-B0FD-8646F4759B7D}" type="presParOf" srcId="{2CBA2571-3A0A-4AB5-AE73-6CE5570D315C}" destId="{69698A45-BDFF-4B3C-87EC-CD88DDD8FD04}" srcOrd="10" destOrd="0" presId="urn:microsoft.com/office/officeart/2008/layout/VerticalCurvedList"/>
    <dgm:cxn modelId="{86CB58A3-EAD7-4546-A00C-1FEB2CBF3607}" type="presParOf" srcId="{69698A45-BDFF-4B3C-87EC-CD88DDD8FD04}" destId="{66674114-0CC1-4577-A982-B1E7257DF0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一般教室的學習活動吸引學生興趣有限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CF837A9A-52A4-48A1-A772-8744ECC95375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校園雙語環境建置之另一種學習空間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孩子需要更活潑多元的素材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373CA2F5-3C7E-49DD-8FF1-463B42EA8089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 </a:t>
          </a:r>
          <a:r>
            <a:rPr lang="en-US" altLang="zh-TW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vs. </a:t>
          </a:r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本土，孰重？</a:t>
          </a:r>
          <a:endParaRPr lang="en-US" altLang="zh-TW" sz="2400" dirty="0" smtClean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0889547-A431-4115-8949-8FA62A28E2B0}" type="par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64841F4D-462A-47A1-ADB7-FD11A2B79721}" type="sibTrans" cxnId="{19A06C5B-A344-4035-B7C2-9AEFFC5173CF}">
      <dgm:prSet/>
      <dgm:spPr/>
      <dgm:t>
        <a:bodyPr/>
        <a:lstStyle/>
        <a:p>
          <a:endParaRPr lang="zh-TW" altLang="en-US"/>
        </a:p>
      </dgm:t>
    </dgm:pt>
    <dgm:pt modelId="{43209C85-336B-4090-8293-CB69953BE098}" type="pres">
      <dgm:prSet presAssocID="{4376A185-B974-4B20-B557-34CD09E3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A2571-3A0A-4AB5-AE73-6CE5570D315C}" type="pres">
      <dgm:prSet presAssocID="{4376A185-B974-4B20-B557-34CD09E3D6D0}" presName="Name1" presStyleCnt="0"/>
      <dgm:spPr/>
    </dgm:pt>
    <dgm:pt modelId="{C04EA57D-DCDC-4C02-A57F-72AB7B3A896D}" type="pres">
      <dgm:prSet presAssocID="{4376A185-B974-4B20-B557-34CD09E3D6D0}" presName="cycle" presStyleCnt="0"/>
      <dgm:spPr/>
    </dgm:pt>
    <dgm:pt modelId="{35649E56-2F5D-4D31-90A5-783738A35148}" type="pres">
      <dgm:prSet presAssocID="{4376A185-B974-4B20-B557-34CD09E3D6D0}" presName="srcNode" presStyleLbl="node1" presStyleIdx="0" presStyleCnt="4"/>
      <dgm:spPr/>
    </dgm:pt>
    <dgm:pt modelId="{268F9EF3-6D42-4F14-BD10-43D29041AAF1}" type="pres">
      <dgm:prSet presAssocID="{4376A185-B974-4B20-B557-34CD09E3D6D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3C3CE11-FD45-44F4-A93D-3B95DEF8B6D2}" type="pres">
      <dgm:prSet presAssocID="{4376A185-B974-4B20-B557-34CD09E3D6D0}" presName="extraNode" presStyleLbl="node1" presStyleIdx="0" presStyleCnt="4"/>
      <dgm:spPr/>
    </dgm:pt>
    <dgm:pt modelId="{2D4139CE-45D4-484B-AF9F-712FE35833C5}" type="pres">
      <dgm:prSet presAssocID="{4376A185-B974-4B20-B557-34CD09E3D6D0}" presName="dstNode" presStyleLbl="node1" presStyleIdx="0" presStyleCnt="4"/>
      <dgm:spPr/>
    </dgm:pt>
    <dgm:pt modelId="{BABCFB3F-0C9D-435D-AF9F-11E3BB96EC48}" type="pres">
      <dgm:prSet presAssocID="{9803272C-0EF1-4AEE-B785-9569FE715DC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9062E-D44F-44EA-868E-02F97C03529B}" type="pres">
      <dgm:prSet presAssocID="{9803272C-0EF1-4AEE-B785-9569FE715DC8}" presName="accent_1" presStyleCnt="0"/>
      <dgm:spPr/>
    </dgm:pt>
    <dgm:pt modelId="{6262A218-7CC6-451F-B4B3-C7F9FB325567}" type="pres">
      <dgm:prSet presAssocID="{9803272C-0EF1-4AEE-B785-9569FE715DC8}" presName="accentRepeatNode" presStyleLbl="solidFgAcc1" presStyleIdx="0" presStyleCnt="4"/>
      <dgm:spPr/>
    </dgm:pt>
    <dgm:pt modelId="{794AD1AA-72B0-405F-B0ED-4763EAC17CFD}" type="pres">
      <dgm:prSet presAssocID="{CF837A9A-52A4-48A1-A772-8744ECC953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F19D4E-0921-438C-990F-A32FB835CD2C}" type="pres">
      <dgm:prSet presAssocID="{CF837A9A-52A4-48A1-A772-8744ECC95375}" presName="accent_2" presStyleCnt="0"/>
      <dgm:spPr/>
    </dgm:pt>
    <dgm:pt modelId="{9A899BF1-38DD-485D-9005-426012F85686}" type="pres">
      <dgm:prSet presAssocID="{CF837A9A-52A4-48A1-A772-8744ECC95375}" presName="accentRepeatNode" presStyleLbl="solidFgAcc1" presStyleIdx="1" presStyleCnt="4"/>
      <dgm:spPr/>
    </dgm:pt>
    <dgm:pt modelId="{9BC97507-B56E-4CBE-9A12-247DBC522BC5}" type="pres">
      <dgm:prSet presAssocID="{ACB8ECE8-B7D6-43FD-9D8D-A35A6EBDC25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906BF-9BA4-41B9-85E6-C901020A783C}" type="pres">
      <dgm:prSet presAssocID="{ACB8ECE8-B7D6-43FD-9D8D-A35A6EBDC258}" presName="accent_3" presStyleCnt="0"/>
      <dgm:spPr/>
    </dgm:pt>
    <dgm:pt modelId="{2F0C3C6F-6DCA-4D9D-B3D7-6AAE9BFF665F}" type="pres">
      <dgm:prSet presAssocID="{ACB8ECE8-B7D6-43FD-9D8D-A35A6EBDC258}" presName="accentRepeatNode" presStyleLbl="solidFgAcc1" presStyleIdx="2" presStyleCnt="4"/>
      <dgm:spPr/>
    </dgm:pt>
    <dgm:pt modelId="{D0A01CF3-5A56-406C-A4CD-58E3E2E68AE6}" type="pres">
      <dgm:prSet presAssocID="{373CA2F5-3C7E-49DD-8FF1-463B42EA808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4C3F28-5C06-4D30-AC66-155DE10201C5}" type="pres">
      <dgm:prSet presAssocID="{373CA2F5-3C7E-49DD-8FF1-463B42EA8089}" presName="accent_4" presStyleCnt="0"/>
      <dgm:spPr/>
    </dgm:pt>
    <dgm:pt modelId="{56956888-21AB-4343-8C5C-3A52F432FF4C}" type="pres">
      <dgm:prSet presAssocID="{373CA2F5-3C7E-49DD-8FF1-463B42EA8089}" presName="accentRepeatNode" presStyleLbl="solidFgAcc1" presStyleIdx="3" presStyleCnt="4"/>
      <dgm:spPr/>
    </dgm:pt>
  </dgm:ptLst>
  <dgm:cxnLst>
    <dgm:cxn modelId="{E5FADB9D-440F-4A97-9561-B8C0A258F0FA}" type="presOf" srcId="{9803272C-0EF1-4AEE-B785-9569FE715DC8}" destId="{BABCFB3F-0C9D-435D-AF9F-11E3BB96EC48}" srcOrd="0" destOrd="0" presId="urn:microsoft.com/office/officeart/2008/layout/VerticalCurvedList"/>
    <dgm:cxn modelId="{19A06C5B-A344-4035-B7C2-9AEFFC5173CF}" srcId="{4376A185-B974-4B20-B557-34CD09E3D6D0}" destId="{373CA2F5-3C7E-49DD-8FF1-463B42EA8089}" srcOrd="3" destOrd="0" parTransId="{30889547-A431-4115-8949-8FA62A28E2B0}" sibTransId="{64841F4D-462A-47A1-ADB7-FD11A2B79721}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0C4B27B9-EFB0-4E3F-8046-11564BEAEAC2}" type="presOf" srcId="{373CA2F5-3C7E-49DD-8FF1-463B42EA8089}" destId="{D0A01CF3-5A56-406C-A4CD-58E3E2E68AE6}" srcOrd="0" destOrd="0" presId="urn:microsoft.com/office/officeart/2008/layout/VerticalCurvedList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42A74592-9B36-4BD0-AB4B-212FDED89FC3}" type="presOf" srcId="{4376A185-B974-4B20-B557-34CD09E3D6D0}" destId="{43209C85-336B-4090-8293-CB69953BE098}" srcOrd="0" destOrd="0" presId="urn:microsoft.com/office/officeart/2008/layout/VerticalCurvedList"/>
    <dgm:cxn modelId="{91073192-0D1F-42DD-B84C-ECB5F96F4A4D}" type="presOf" srcId="{CF837A9A-52A4-48A1-A772-8744ECC95375}" destId="{794AD1AA-72B0-405F-B0ED-4763EAC17CFD}" srcOrd="0" destOrd="0" presId="urn:microsoft.com/office/officeart/2008/layout/VerticalCurvedList"/>
    <dgm:cxn modelId="{E6181048-0A50-4ACA-9708-32E0EA535821}" type="presOf" srcId="{ACB8ECE8-B7D6-43FD-9D8D-A35A6EBDC258}" destId="{9BC97507-B56E-4CBE-9A12-247DBC522BC5}" srcOrd="0" destOrd="0" presId="urn:microsoft.com/office/officeart/2008/layout/VerticalCurvedList"/>
    <dgm:cxn modelId="{2EBD5EBD-C453-40C6-8B6D-65CE476D01AE}" type="presOf" srcId="{8CD4EFC5-5FE9-4C7E-A677-E6648CE97A2F}" destId="{268F9EF3-6D42-4F14-BD10-43D29041AAF1}" srcOrd="0" destOrd="0" presId="urn:microsoft.com/office/officeart/2008/layout/VerticalCurvedList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990BCA86-D5D6-46E4-8DFE-2C84A4C842EC}" type="presParOf" srcId="{43209C85-336B-4090-8293-CB69953BE098}" destId="{2CBA2571-3A0A-4AB5-AE73-6CE5570D315C}" srcOrd="0" destOrd="0" presId="urn:microsoft.com/office/officeart/2008/layout/VerticalCurvedList"/>
    <dgm:cxn modelId="{2A1FF82F-BF87-4075-BB50-54331ACC0DE0}" type="presParOf" srcId="{2CBA2571-3A0A-4AB5-AE73-6CE5570D315C}" destId="{C04EA57D-DCDC-4C02-A57F-72AB7B3A896D}" srcOrd="0" destOrd="0" presId="urn:microsoft.com/office/officeart/2008/layout/VerticalCurvedList"/>
    <dgm:cxn modelId="{B9868675-1124-4538-98BA-9527D588E876}" type="presParOf" srcId="{C04EA57D-DCDC-4C02-A57F-72AB7B3A896D}" destId="{35649E56-2F5D-4D31-90A5-783738A35148}" srcOrd="0" destOrd="0" presId="urn:microsoft.com/office/officeart/2008/layout/VerticalCurvedList"/>
    <dgm:cxn modelId="{E871E7A0-483E-4DB2-AA30-308A974429F4}" type="presParOf" srcId="{C04EA57D-DCDC-4C02-A57F-72AB7B3A896D}" destId="{268F9EF3-6D42-4F14-BD10-43D29041AAF1}" srcOrd="1" destOrd="0" presId="urn:microsoft.com/office/officeart/2008/layout/VerticalCurvedList"/>
    <dgm:cxn modelId="{A6D6FBBD-8FAC-4583-8B8B-F52EF4E5DCAC}" type="presParOf" srcId="{C04EA57D-DCDC-4C02-A57F-72AB7B3A896D}" destId="{23C3CE11-FD45-44F4-A93D-3B95DEF8B6D2}" srcOrd="2" destOrd="0" presId="urn:microsoft.com/office/officeart/2008/layout/VerticalCurvedList"/>
    <dgm:cxn modelId="{21607F01-FC87-445A-945C-9C4ED355AE47}" type="presParOf" srcId="{C04EA57D-DCDC-4C02-A57F-72AB7B3A896D}" destId="{2D4139CE-45D4-484B-AF9F-712FE35833C5}" srcOrd="3" destOrd="0" presId="urn:microsoft.com/office/officeart/2008/layout/VerticalCurvedList"/>
    <dgm:cxn modelId="{D7589333-7D1E-4E80-97C3-EB3787A5EF15}" type="presParOf" srcId="{2CBA2571-3A0A-4AB5-AE73-6CE5570D315C}" destId="{BABCFB3F-0C9D-435D-AF9F-11E3BB96EC48}" srcOrd="1" destOrd="0" presId="urn:microsoft.com/office/officeart/2008/layout/VerticalCurvedList"/>
    <dgm:cxn modelId="{46E57A3C-E513-46B5-824A-BFF0EE4A9571}" type="presParOf" srcId="{2CBA2571-3A0A-4AB5-AE73-6CE5570D315C}" destId="{CEB9062E-D44F-44EA-868E-02F97C03529B}" srcOrd="2" destOrd="0" presId="urn:microsoft.com/office/officeart/2008/layout/VerticalCurvedList"/>
    <dgm:cxn modelId="{0DAD43BA-56BB-470C-B926-A970EDA6FE64}" type="presParOf" srcId="{CEB9062E-D44F-44EA-868E-02F97C03529B}" destId="{6262A218-7CC6-451F-B4B3-C7F9FB325567}" srcOrd="0" destOrd="0" presId="urn:microsoft.com/office/officeart/2008/layout/VerticalCurvedList"/>
    <dgm:cxn modelId="{4A1DABAD-DF92-4914-BBEF-15FFF3EA02D7}" type="presParOf" srcId="{2CBA2571-3A0A-4AB5-AE73-6CE5570D315C}" destId="{794AD1AA-72B0-405F-B0ED-4763EAC17CFD}" srcOrd="3" destOrd="0" presId="urn:microsoft.com/office/officeart/2008/layout/VerticalCurvedList"/>
    <dgm:cxn modelId="{C4E1D381-847D-4227-8398-B244C12CD94C}" type="presParOf" srcId="{2CBA2571-3A0A-4AB5-AE73-6CE5570D315C}" destId="{A5F19D4E-0921-438C-990F-A32FB835CD2C}" srcOrd="4" destOrd="0" presId="urn:microsoft.com/office/officeart/2008/layout/VerticalCurvedList"/>
    <dgm:cxn modelId="{F90D6825-BB09-4196-BED9-13FFDB409C7B}" type="presParOf" srcId="{A5F19D4E-0921-438C-990F-A32FB835CD2C}" destId="{9A899BF1-38DD-485D-9005-426012F85686}" srcOrd="0" destOrd="0" presId="urn:microsoft.com/office/officeart/2008/layout/VerticalCurvedList"/>
    <dgm:cxn modelId="{DF7535BE-749C-4034-8FBD-67F44AF85A82}" type="presParOf" srcId="{2CBA2571-3A0A-4AB5-AE73-6CE5570D315C}" destId="{9BC97507-B56E-4CBE-9A12-247DBC522BC5}" srcOrd="5" destOrd="0" presId="urn:microsoft.com/office/officeart/2008/layout/VerticalCurvedList"/>
    <dgm:cxn modelId="{2179990F-9431-48C3-9320-06F8A55C1604}" type="presParOf" srcId="{2CBA2571-3A0A-4AB5-AE73-6CE5570D315C}" destId="{038906BF-9BA4-41B9-85E6-C901020A783C}" srcOrd="6" destOrd="0" presId="urn:microsoft.com/office/officeart/2008/layout/VerticalCurvedList"/>
    <dgm:cxn modelId="{810419C8-185D-4B17-87DC-42E30BE251DA}" type="presParOf" srcId="{038906BF-9BA4-41B9-85E6-C901020A783C}" destId="{2F0C3C6F-6DCA-4D9D-B3D7-6AAE9BFF665F}" srcOrd="0" destOrd="0" presId="urn:microsoft.com/office/officeart/2008/layout/VerticalCurvedList"/>
    <dgm:cxn modelId="{27B2CFD4-BD5B-42F6-BDBD-B11EC180AE7D}" type="presParOf" srcId="{2CBA2571-3A0A-4AB5-AE73-6CE5570D315C}" destId="{D0A01CF3-5A56-406C-A4CD-58E3E2E68AE6}" srcOrd="7" destOrd="0" presId="urn:microsoft.com/office/officeart/2008/layout/VerticalCurvedList"/>
    <dgm:cxn modelId="{B474BB3F-488A-4827-9F24-A0F0671F64F1}" type="presParOf" srcId="{2CBA2571-3A0A-4AB5-AE73-6CE5570D315C}" destId="{0F4C3F28-5C06-4D30-AC66-155DE10201C5}" srcOrd="8" destOrd="0" presId="urn:microsoft.com/office/officeart/2008/layout/VerticalCurvedList"/>
    <dgm:cxn modelId="{157AAFFC-1BF0-45A0-AC1A-EDC77D45A732}" type="presParOf" srcId="{0F4C3F28-5C06-4D30-AC66-155DE10201C5}" destId="{56956888-21AB-4343-8C5C-3A52F432FF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76A185-B974-4B20-B557-34CD09E3D6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9803272C-0EF1-4AEE-B785-9569FE715DC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小二～小六正式課程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D7189A4-B502-4A33-A403-16E5D8B0A45E}" type="par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8CD4EFC5-5FE9-4C7E-A677-E6648CE97A2F}" type="sibTrans" cxnId="{727DEB35-B023-45FF-9522-D55C0E3ADB4A}">
      <dgm:prSet/>
      <dgm:spPr/>
      <dgm:t>
        <a:bodyPr/>
        <a:lstStyle/>
        <a:p>
          <a:endParaRPr lang="zh-TW" altLang="en-US"/>
        </a:p>
      </dgm:t>
    </dgm:pt>
    <dgm:pt modelId="{CF837A9A-52A4-48A1-A772-8744ECC95375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小一提早接觸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45455C9-54A6-4E35-8169-D49C46B52F57}" type="par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51DC1D8C-9890-494F-85A5-01049B4CAD91}" type="sibTrans" cxnId="{5489CD1E-EE19-48D8-8FED-43C48A849F4C}">
      <dgm:prSet/>
      <dgm:spPr/>
      <dgm:t>
        <a:bodyPr/>
        <a:lstStyle/>
        <a:p>
          <a:endParaRPr lang="zh-TW" altLang="en-US"/>
        </a:p>
      </dgm:t>
    </dgm:pt>
    <dgm:pt modelId="{ACB8ECE8-B7D6-43FD-9D8D-A35A6EBDC25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早自習、課餘時間</a:t>
          </a:r>
          <a:endParaRPr lang="zh-TW" altLang="en-US" sz="24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EA54FA7-AE12-4EF6-AE0E-1BDCD5EF2A22}" type="par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9248A501-54C4-4985-A651-56530AE8B309}" type="sibTrans" cxnId="{739F9BF1-A691-49B0-A437-0A42C6514176}">
      <dgm:prSet/>
      <dgm:spPr/>
      <dgm:t>
        <a:bodyPr/>
        <a:lstStyle/>
        <a:p>
          <a:endParaRPr lang="zh-TW" altLang="en-US"/>
        </a:p>
      </dgm:t>
    </dgm:pt>
    <dgm:pt modelId="{43209C85-336B-4090-8293-CB69953BE098}" type="pres">
      <dgm:prSet presAssocID="{4376A185-B974-4B20-B557-34CD09E3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A2571-3A0A-4AB5-AE73-6CE5570D315C}" type="pres">
      <dgm:prSet presAssocID="{4376A185-B974-4B20-B557-34CD09E3D6D0}" presName="Name1" presStyleCnt="0"/>
      <dgm:spPr/>
    </dgm:pt>
    <dgm:pt modelId="{C04EA57D-DCDC-4C02-A57F-72AB7B3A896D}" type="pres">
      <dgm:prSet presAssocID="{4376A185-B974-4B20-B557-34CD09E3D6D0}" presName="cycle" presStyleCnt="0"/>
      <dgm:spPr/>
    </dgm:pt>
    <dgm:pt modelId="{35649E56-2F5D-4D31-90A5-783738A35148}" type="pres">
      <dgm:prSet presAssocID="{4376A185-B974-4B20-B557-34CD09E3D6D0}" presName="srcNode" presStyleLbl="node1" presStyleIdx="0" presStyleCnt="3"/>
      <dgm:spPr/>
    </dgm:pt>
    <dgm:pt modelId="{268F9EF3-6D42-4F14-BD10-43D29041AAF1}" type="pres">
      <dgm:prSet presAssocID="{4376A185-B974-4B20-B557-34CD09E3D6D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3C3CE11-FD45-44F4-A93D-3B95DEF8B6D2}" type="pres">
      <dgm:prSet presAssocID="{4376A185-B974-4B20-B557-34CD09E3D6D0}" presName="extraNode" presStyleLbl="node1" presStyleIdx="0" presStyleCnt="3"/>
      <dgm:spPr/>
    </dgm:pt>
    <dgm:pt modelId="{2D4139CE-45D4-484B-AF9F-712FE35833C5}" type="pres">
      <dgm:prSet presAssocID="{4376A185-B974-4B20-B557-34CD09E3D6D0}" presName="dstNode" presStyleLbl="node1" presStyleIdx="0" presStyleCnt="3"/>
      <dgm:spPr/>
    </dgm:pt>
    <dgm:pt modelId="{BABCFB3F-0C9D-435D-AF9F-11E3BB96EC48}" type="pres">
      <dgm:prSet presAssocID="{9803272C-0EF1-4AEE-B785-9569FE715DC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9062E-D44F-44EA-868E-02F97C03529B}" type="pres">
      <dgm:prSet presAssocID="{9803272C-0EF1-4AEE-B785-9569FE715DC8}" presName="accent_1" presStyleCnt="0"/>
      <dgm:spPr/>
    </dgm:pt>
    <dgm:pt modelId="{6262A218-7CC6-451F-B4B3-C7F9FB325567}" type="pres">
      <dgm:prSet presAssocID="{9803272C-0EF1-4AEE-B785-9569FE715DC8}" presName="accentRepeatNode" presStyleLbl="solidFgAcc1" presStyleIdx="0" presStyleCnt="3"/>
      <dgm:spPr/>
    </dgm:pt>
    <dgm:pt modelId="{794AD1AA-72B0-405F-B0ED-4763EAC17CFD}" type="pres">
      <dgm:prSet presAssocID="{CF837A9A-52A4-48A1-A772-8744ECC9537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F19D4E-0921-438C-990F-A32FB835CD2C}" type="pres">
      <dgm:prSet presAssocID="{CF837A9A-52A4-48A1-A772-8744ECC95375}" presName="accent_2" presStyleCnt="0"/>
      <dgm:spPr/>
    </dgm:pt>
    <dgm:pt modelId="{9A899BF1-38DD-485D-9005-426012F85686}" type="pres">
      <dgm:prSet presAssocID="{CF837A9A-52A4-48A1-A772-8744ECC95375}" presName="accentRepeatNode" presStyleLbl="solidFgAcc1" presStyleIdx="1" presStyleCnt="3"/>
      <dgm:spPr/>
    </dgm:pt>
    <dgm:pt modelId="{9BC97507-B56E-4CBE-9A12-247DBC522BC5}" type="pres">
      <dgm:prSet presAssocID="{ACB8ECE8-B7D6-43FD-9D8D-A35A6EBDC25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906BF-9BA4-41B9-85E6-C901020A783C}" type="pres">
      <dgm:prSet presAssocID="{ACB8ECE8-B7D6-43FD-9D8D-A35A6EBDC258}" presName="accent_3" presStyleCnt="0"/>
      <dgm:spPr/>
    </dgm:pt>
    <dgm:pt modelId="{2F0C3C6F-6DCA-4D9D-B3D7-6AAE9BFF665F}" type="pres">
      <dgm:prSet presAssocID="{ACB8ECE8-B7D6-43FD-9D8D-A35A6EBDC258}" presName="accentRepeatNode" presStyleLbl="solidFgAcc1" presStyleIdx="2" presStyleCnt="3"/>
      <dgm:spPr/>
    </dgm:pt>
  </dgm:ptLst>
  <dgm:cxnLst>
    <dgm:cxn modelId="{1AAB4C44-11B6-4E08-B213-6BB701BD4BCB}" type="presOf" srcId="{ACB8ECE8-B7D6-43FD-9D8D-A35A6EBDC258}" destId="{9BC97507-B56E-4CBE-9A12-247DBC522BC5}" srcOrd="0" destOrd="0" presId="urn:microsoft.com/office/officeart/2008/layout/VerticalCurvedList"/>
    <dgm:cxn modelId="{D9426F73-673C-434F-AB20-7C294F4E1EDC}" type="presOf" srcId="{CF837A9A-52A4-48A1-A772-8744ECC95375}" destId="{794AD1AA-72B0-405F-B0ED-4763EAC17CFD}" srcOrd="0" destOrd="0" presId="urn:microsoft.com/office/officeart/2008/layout/VerticalCurvedList"/>
    <dgm:cxn modelId="{5489CD1E-EE19-48D8-8FED-43C48A849F4C}" srcId="{4376A185-B974-4B20-B557-34CD09E3D6D0}" destId="{CF837A9A-52A4-48A1-A772-8744ECC95375}" srcOrd="1" destOrd="0" parTransId="{345455C9-54A6-4E35-8169-D49C46B52F57}" sibTransId="{51DC1D8C-9890-494F-85A5-01049B4CAD91}"/>
    <dgm:cxn modelId="{3137EF46-460F-46F3-9CC0-B8F38EE4041F}" type="presOf" srcId="{4376A185-B974-4B20-B557-34CD09E3D6D0}" destId="{43209C85-336B-4090-8293-CB69953BE098}" srcOrd="0" destOrd="0" presId="urn:microsoft.com/office/officeart/2008/layout/VerticalCurvedList"/>
    <dgm:cxn modelId="{A479294D-7DE1-46C0-B185-80F123B6007A}" type="presOf" srcId="{9803272C-0EF1-4AEE-B785-9569FE715DC8}" destId="{BABCFB3F-0C9D-435D-AF9F-11E3BB96EC48}" srcOrd="0" destOrd="0" presId="urn:microsoft.com/office/officeart/2008/layout/VerticalCurvedList"/>
    <dgm:cxn modelId="{727DEB35-B023-45FF-9522-D55C0E3ADB4A}" srcId="{4376A185-B974-4B20-B557-34CD09E3D6D0}" destId="{9803272C-0EF1-4AEE-B785-9569FE715DC8}" srcOrd="0" destOrd="0" parTransId="{FD7189A4-B502-4A33-A403-16E5D8B0A45E}" sibTransId="{8CD4EFC5-5FE9-4C7E-A677-E6648CE97A2F}"/>
    <dgm:cxn modelId="{739F9BF1-A691-49B0-A437-0A42C6514176}" srcId="{4376A185-B974-4B20-B557-34CD09E3D6D0}" destId="{ACB8ECE8-B7D6-43FD-9D8D-A35A6EBDC258}" srcOrd="2" destOrd="0" parTransId="{AEA54FA7-AE12-4EF6-AE0E-1BDCD5EF2A22}" sibTransId="{9248A501-54C4-4985-A651-56530AE8B309}"/>
    <dgm:cxn modelId="{3757A13E-98D1-4970-944A-C5B0F4121E01}" type="presOf" srcId="{8CD4EFC5-5FE9-4C7E-A677-E6648CE97A2F}" destId="{268F9EF3-6D42-4F14-BD10-43D29041AAF1}" srcOrd="0" destOrd="0" presId="urn:microsoft.com/office/officeart/2008/layout/VerticalCurvedList"/>
    <dgm:cxn modelId="{2C21BB91-DE80-4E5C-862A-85971F1D065A}" type="presParOf" srcId="{43209C85-336B-4090-8293-CB69953BE098}" destId="{2CBA2571-3A0A-4AB5-AE73-6CE5570D315C}" srcOrd="0" destOrd="0" presId="urn:microsoft.com/office/officeart/2008/layout/VerticalCurvedList"/>
    <dgm:cxn modelId="{D6C89484-C790-497F-92A3-21B4986D543D}" type="presParOf" srcId="{2CBA2571-3A0A-4AB5-AE73-6CE5570D315C}" destId="{C04EA57D-DCDC-4C02-A57F-72AB7B3A896D}" srcOrd="0" destOrd="0" presId="urn:microsoft.com/office/officeart/2008/layout/VerticalCurvedList"/>
    <dgm:cxn modelId="{7778715D-C884-40DF-8E99-0BECE8E295F2}" type="presParOf" srcId="{C04EA57D-DCDC-4C02-A57F-72AB7B3A896D}" destId="{35649E56-2F5D-4D31-90A5-783738A35148}" srcOrd="0" destOrd="0" presId="urn:microsoft.com/office/officeart/2008/layout/VerticalCurvedList"/>
    <dgm:cxn modelId="{E9C214EB-18B5-419F-AF6E-1B1DE38511E4}" type="presParOf" srcId="{C04EA57D-DCDC-4C02-A57F-72AB7B3A896D}" destId="{268F9EF3-6D42-4F14-BD10-43D29041AAF1}" srcOrd="1" destOrd="0" presId="urn:microsoft.com/office/officeart/2008/layout/VerticalCurvedList"/>
    <dgm:cxn modelId="{AE175E72-156B-40BD-8DC5-A8340B659371}" type="presParOf" srcId="{C04EA57D-DCDC-4C02-A57F-72AB7B3A896D}" destId="{23C3CE11-FD45-44F4-A93D-3B95DEF8B6D2}" srcOrd="2" destOrd="0" presId="urn:microsoft.com/office/officeart/2008/layout/VerticalCurvedList"/>
    <dgm:cxn modelId="{899B56EA-D817-41E4-9045-02009BDDB185}" type="presParOf" srcId="{C04EA57D-DCDC-4C02-A57F-72AB7B3A896D}" destId="{2D4139CE-45D4-484B-AF9F-712FE35833C5}" srcOrd="3" destOrd="0" presId="urn:microsoft.com/office/officeart/2008/layout/VerticalCurvedList"/>
    <dgm:cxn modelId="{43EC5F5A-634E-43B1-A191-662F2D39950D}" type="presParOf" srcId="{2CBA2571-3A0A-4AB5-AE73-6CE5570D315C}" destId="{BABCFB3F-0C9D-435D-AF9F-11E3BB96EC48}" srcOrd="1" destOrd="0" presId="urn:microsoft.com/office/officeart/2008/layout/VerticalCurvedList"/>
    <dgm:cxn modelId="{947EB9AD-6C22-4115-B588-48A052DC4B86}" type="presParOf" srcId="{2CBA2571-3A0A-4AB5-AE73-6CE5570D315C}" destId="{CEB9062E-D44F-44EA-868E-02F97C03529B}" srcOrd="2" destOrd="0" presId="urn:microsoft.com/office/officeart/2008/layout/VerticalCurvedList"/>
    <dgm:cxn modelId="{10F524F4-5FAD-4A3A-9CD5-8538A6346F26}" type="presParOf" srcId="{CEB9062E-D44F-44EA-868E-02F97C03529B}" destId="{6262A218-7CC6-451F-B4B3-C7F9FB325567}" srcOrd="0" destOrd="0" presId="urn:microsoft.com/office/officeart/2008/layout/VerticalCurvedList"/>
    <dgm:cxn modelId="{CAABDCEE-B892-4D17-961A-2EFF381C2BB7}" type="presParOf" srcId="{2CBA2571-3A0A-4AB5-AE73-6CE5570D315C}" destId="{794AD1AA-72B0-405F-B0ED-4763EAC17CFD}" srcOrd="3" destOrd="0" presId="urn:microsoft.com/office/officeart/2008/layout/VerticalCurvedList"/>
    <dgm:cxn modelId="{06919C88-3C25-418F-A03C-3243E6B751B4}" type="presParOf" srcId="{2CBA2571-3A0A-4AB5-AE73-6CE5570D315C}" destId="{A5F19D4E-0921-438C-990F-A32FB835CD2C}" srcOrd="4" destOrd="0" presId="urn:microsoft.com/office/officeart/2008/layout/VerticalCurvedList"/>
    <dgm:cxn modelId="{31B43FD8-9AF9-4B1D-85AE-2FECAC112226}" type="presParOf" srcId="{A5F19D4E-0921-438C-990F-A32FB835CD2C}" destId="{9A899BF1-38DD-485D-9005-426012F85686}" srcOrd="0" destOrd="0" presId="urn:microsoft.com/office/officeart/2008/layout/VerticalCurvedList"/>
    <dgm:cxn modelId="{B1E2510E-E3C2-469F-B6BE-14974449389D}" type="presParOf" srcId="{2CBA2571-3A0A-4AB5-AE73-6CE5570D315C}" destId="{9BC97507-B56E-4CBE-9A12-247DBC522BC5}" srcOrd="5" destOrd="0" presId="urn:microsoft.com/office/officeart/2008/layout/VerticalCurvedList"/>
    <dgm:cxn modelId="{29094B5C-058E-4182-808C-1F2922971B21}" type="presParOf" srcId="{2CBA2571-3A0A-4AB5-AE73-6CE5570D315C}" destId="{038906BF-9BA4-41B9-85E6-C901020A783C}" srcOrd="6" destOrd="0" presId="urn:microsoft.com/office/officeart/2008/layout/VerticalCurvedList"/>
    <dgm:cxn modelId="{0561D477-6BBB-440B-9F8B-04C8E9E3589E}" type="presParOf" srcId="{038906BF-9BA4-41B9-85E6-C901020A783C}" destId="{2F0C3C6F-6DCA-4D9D-B3D7-6AAE9BFF66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CF52-AAFB-46AA-8879-7298B31E9182}">
      <dsp:nvSpPr>
        <dsp:cNvPr id="0" name=""/>
        <dsp:cNvSpPr/>
      </dsp:nvSpPr>
      <dsp:spPr>
        <a:xfrm rot="5400000">
          <a:off x="-125346" y="128650"/>
          <a:ext cx="835646" cy="58495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/>
              <a:latin typeface="標楷體" pitchFamily="65" charset="-120"/>
              <a:ea typeface="標楷體" pitchFamily="65" charset="-120"/>
            </a:rPr>
            <a:t>壹</a:t>
          </a:r>
          <a:endParaRPr lang="en-US" sz="2800" kern="1200" dirty="0"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295779"/>
        <a:ext cx="584952" cy="250694"/>
      </dsp:txXfrm>
    </dsp:sp>
    <dsp:sp modelId="{BCF7311C-8FB7-4D16-BD1E-A0F81B695BEA}">
      <dsp:nvSpPr>
        <dsp:cNvPr id="0" name=""/>
        <dsp:cNvSpPr/>
      </dsp:nvSpPr>
      <dsp:spPr>
        <a:xfrm rot="5400000">
          <a:off x="4135548" y="-3547292"/>
          <a:ext cx="543455" cy="7644647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楔子</a:t>
          </a:r>
          <a:r>
            <a:rPr lang="en-US" altLang="zh-TW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—</a:t>
          </a: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緣起</a:t>
          </a:r>
          <a:r>
            <a:rPr 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584953" y="29832"/>
        <a:ext cx="7618118" cy="490397"/>
      </dsp:txXfrm>
    </dsp:sp>
    <dsp:sp modelId="{DCD3E141-E665-4FBD-9E16-CB96EAAECD22}">
      <dsp:nvSpPr>
        <dsp:cNvPr id="0" name=""/>
        <dsp:cNvSpPr/>
      </dsp:nvSpPr>
      <dsp:spPr>
        <a:xfrm rot="5400000">
          <a:off x="-125346" y="865392"/>
          <a:ext cx="835646" cy="584952"/>
        </a:xfrm>
        <a:prstGeom prst="chevron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貳</a:t>
          </a:r>
          <a:endParaRPr lang="en-US" sz="28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1032521"/>
        <a:ext cx="584952" cy="250694"/>
      </dsp:txXfrm>
    </dsp:sp>
    <dsp:sp modelId="{FE4A490E-C5AB-4115-A0C4-21F4CB1E8B88}">
      <dsp:nvSpPr>
        <dsp:cNvPr id="0" name=""/>
        <dsp:cNvSpPr/>
      </dsp:nvSpPr>
      <dsp:spPr>
        <a:xfrm rot="5400000">
          <a:off x="4135691" y="-2798661"/>
          <a:ext cx="543170" cy="7644647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分析需求</a:t>
          </a:r>
          <a:r>
            <a:rPr lang="en-US" altLang="zh-TW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—</a:t>
          </a: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課程、師資、經費</a:t>
          </a:r>
          <a:endParaRPr lang="zh-TW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584953" y="778592"/>
        <a:ext cx="7618132" cy="490140"/>
      </dsp:txXfrm>
    </dsp:sp>
    <dsp:sp modelId="{92E35A64-D410-444D-9942-36284B85AD14}">
      <dsp:nvSpPr>
        <dsp:cNvPr id="0" name=""/>
        <dsp:cNvSpPr/>
      </dsp:nvSpPr>
      <dsp:spPr>
        <a:xfrm rot="5400000">
          <a:off x="-125346" y="1602134"/>
          <a:ext cx="835646" cy="58495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參</a:t>
          </a:r>
          <a:endParaRPr lang="en-US" sz="2800" b="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1769263"/>
        <a:ext cx="584952" cy="250694"/>
      </dsp:txXfrm>
    </dsp:sp>
    <dsp:sp modelId="{EC112392-2A99-48E5-A510-E0B6D619658C}">
      <dsp:nvSpPr>
        <dsp:cNvPr id="0" name=""/>
        <dsp:cNvSpPr/>
      </dsp:nvSpPr>
      <dsp:spPr>
        <a:xfrm rot="5400000">
          <a:off x="4135691" y="-2073951"/>
          <a:ext cx="543170" cy="7644647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建置理念</a:t>
          </a:r>
          <a:r>
            <a:rPr lang="en-US" altLang="zh-TW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—</a:t>
          </a: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目的、理念與內容</a:t>
          </a:r>
          <a:endParaRPr lang="zh-TW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584953" y="1503302"/>
        <a:ext cx="7618132" cy="490140"/>
      </dsp:txXfrm>
    </dsp:sp>
    <dsp:sp modelId="{C0CA7E18-9B09-4E6E-9791-56ED56FF65B2}">
      <dsp:nvSpPr>
        <dsp:cNvPr id="0" name=""/>
        <dsp:cNvSpPr/>
      </dsp:nvSpPr>
      <dsp:spPr>
        <a:xfrm rot="5400000">
          <a:off x="-125346" y="2338876"/>
          <a:ext cx="835646" cy="58495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肆</a:t>
          </a:r>
          <a:endParaRPr lang="en-US" sz="28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2506005"/>
        <a:ext cx="584952" cy="250694"/>
      </dsp:txXfrm>
    </dsp:sp>
    <dsp:sp modelId="{2F39FA60-4C27-47A6-9061-733E51DEBD49}">
      <dsp:nvSpPr>
        <dsp:cNvPr id="0" name=""/>
        <dsp:cNvSpPr/>
      </dsp:nvSpPr>
      <dsp:spPr>
        <a:xfrm rot="5400000">
          <a:off x="4135691" y="-1337209"/>
          <a:ext cx="543170" cy="7644647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課程設計歷程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584953" y="2240044"/>
        <a:ext cx="7618132" cy="490140"/>
      </dsp:txXfrm>
    </dsp:sp>
    <dsp:sp modelId="{C8B7144C-82AC-434F-9D77-B0A1F98DD692}">
      <dsp:nvSpPr>
        <dsp:cNvPr id="0" name=""/>
        <dsp:cNvSpPr/>
      </dsp:nvSpPr>
      <dsp:spPr>
        <a:xfrm rot="5400000">
          <a:off x="-125346" y="3075617"/>
          <a:ext cx="835646" cy="58495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/>
              <a:latin typeface="標楷體" pitchFamily="65" charset="-120"/>
              <a:ea typeface="標楷體" pitchFamily="65" charset="-120"/>
            </a:rPr>
            <a:t>伍</a:t>
          </a:r>
          <a:endParaRPr lang="en-US" sz="2800" kern="1200" dirty="0"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3242746"/>
        <a:ext cx="584952" cy="250694"/>
      </dsp:txXfrm>
    </dsp:sp>
    <dsp:sp modelId="{32EADA98-696F-46A9-B732-B0C8A2C904A2}">
      <dsp:nvSpPr>
        <dsp:cNvPr id="0" name=""/>
        <dsp:cNvSpPr/>
      </dsp:nvSpPr>
      <dsp:spPr>
        <a:xfrm rot="5400000">
          <a:off x="4135691" y="-600467"/>
          <a:ext cx="543170" cy="7644647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落實理念</a:t>
          </a:r>
          <a:r>
            <a:rPr 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584953" y="2976786"/>
        <a:ext cx="7618132" cy="490140"/>
      </dsp:txXfrm>
    </dsp:sp>
    <dsp:sp modelId="{F2558834-C8CE-46FB-AEB3-AB251E4CCD4A}">
      <dsp:nvSpPr>
        <dsp:cNvPr id="0" name=""/>
        <dsp:cNvSpPr/>
      </dsp:nvSpPr>
      <dsp:spPr>
        <a:xfrm rot="5400000">
          <a:off x="-125346" y="3812359"/>
          <a:ext cx="835646" cy="58495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/>
              <a:latin typeface="標楷體" pitchFamily="65" charset="-120"/>
              <a:ea typeface="標楷體" pitchFamily="65" charset="-120"/>
            </a:rPr>
            <a:t>陸</a:t>
          </a:r>
          <a:endParaRPr lang="en-US" altLang="zh-TW" sz="2800" kern="1200" dirty="0" smtClean="0"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3979488"/>
        <a:ext cx="584952" cy="250694"/>
      </dsp:txXfrm>
    </dsp:sp>
    <dsp:sp modelId="{3AD6DACB-B797-4E02-8EAA-EC57E365CA2B}">
      <dsp:nvSpPr>
        <dsp:cNvPr id="0" name=""/>
        <dsp:cNvSpPr/>
      </dsp:nvSpPr>
      <dsp:spPr>
        <a:xfrm rot="5400000">
          <a:off x="4135691" y="136274"/>
          <a:ext cx="543170" cy="7644647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結語</a:t>
          </a:r>
          <a:r>
            <a:rPr 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584953" y="3713528"/>
        <a:ext cx="7618132" cy="4901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9EF3-6D42-4F14-BD10-43D29041AAF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FB3F-0C9D-435D-AF9F-11E3BB96EC48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正式英語教師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位</a:t>
          </a:r>
          <a:endParaRPr lang="en-US" altLang="zh-TW" sz="2400" kern="1200" dirty="0" smtClean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427226" y="282782"/>
        <a:ext cx="7739890" cy="565926"/>
      </dsp:txXfrm>
    </dsp:sp>
    <dsp:sp modelId="{6262A218-7CC6-451F-B4B3-C7F9FB325567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D1AA-72B0-405F-B0ED-4763EAC17CFD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2688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英語教師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位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832752" y="1131400"/>
        <a:ext cx="7334364" cy="565926"/>
      </dsp:txXfrm>
    </dsp:sp>
    <dsp:sp modelId="{9A899BF1-38DD-485D-9005-426012F85686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7507-B56E-4CBE-9A12-247DBC522BC5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具有英師資格之導師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位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957216" y="1980018"/>
        <a:ext cx="7209900" cy="565926"/>
      </dsp:txXfrm>
    </dsp:sp>
    <dsp:sp modelId="{2F0C3C6F-6DCA-4D9D-B3D7-6AAE9BFF665F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01CF3-5A56-406C-A4CD-58E3E2E68AE6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南台科技大學教學發展中心、語言中心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832752" y="2828636"/>
        <a:ext cx="7334364" cy="565926"/>
      </dsp:txXfrm>
    </dsp:sp>
    <dsp:sp modelId="{56956888-21AB-4343-8C5C-3A52F432FF4C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4F7C0-6128-4A49-880A-8B6920F76AB8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南台科技大學應用英語系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427226" y="3677254"/>
        <a:ext cx="7739890" cy="565926"/>
      </dsp:txXfrm>
    </dsp:sp>
    <dsp:sp modelId="{BFECEB29-CEF9-408A-8692-71CB6DE703AA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9EF3-6D42-4F14-BD10-43D29041AAF1}">
      <dsp:nvSpPr>
        <dsp:cNvPr id="0" name=""/>
        <dsp:cNvSpPr/>
      </dsp:nvSpPr>
      <dsp:spPr>
        <a:xfrm>
          <a:off x="-2961623" y="-456192"/>
          <a:ext cx="3533272" cy="3533272"/>
        </a:xfrm>
        <a:prstGeom prst="blockArc">
          <a:avLst>
            <a:gd name="adj1" fmla="val 18900000"/>
            <a:gd name="adj2" fmla="val 2700000"/>
            <a:gd name="adj3" fmla="val 61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FB3F-0C9D-435D-AF9F-11E3BB96EC48}">
      <dsp:nvSpPr>
        <dsp:cNvPr id="0" name=""/>
        <dsp:cNvSpPr/>
      </dsp:nvSpPr>
      <dsp:spPr>
        <a:xfrm>
          <a:off x="367553" y="262088"/>
          <a:ext cx="7829652" cy="5241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066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建置經費申請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367553" y="262088"/>
        <a:ext cx="7829652" cy="524177"/>
      </dsp:txXfrm>
    </dsp:sp>
    <dsp:sp modelId="{6262A218-7CC6-451F-B4B3-C7F9FB325567}">
      <dsp:nvSpPr>
        <dsp:cNvPr id="0" name=""/>
        <dsp:cNvSpPr/>
      </dsp:nvSpPr>
      <dsp:spPr>
        <a:xfrm>
          <a:off x="39942" y="196566"/>
          <a:ext cx="655221" cy="655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D1AA-72B0-405F-B0ED-4763EAC17CFD}">
      <dsp:nvSpPr>
        <dsp:cNvPr id="0" name=""/>
        <dsp:cNvSpPr/>
      </dsp:nvSpPr>
      <dsp:spPr>
        <a:xfrm>
          <a:off x="558091" y="1048354"/>
          <a:ext cx="7639114" cy="5241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066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設備經費補助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558091" y="1048354"/>
        <a:ext cx="7639114" cy="524177"/>
      </dsp:txXfrm>
    </dsp:sp>
    <dsp:sp modelId="{9A899BF1-38DD-485D-9005-426012F85686}">
      <dsp:nvSpPr>
        <dsp:cNvPr id="0" name=""/>
        <dsp:cNvSpPr/>
      </dsp:nvSpPr>
      <dsp:spPr>
        <a:xfrm>
          <a:off x="230480" y="982832"/>
          <a:ext cx="655221" cy="655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7507-B56E-4CBE-9A12-247DBC522BC5}">
      <dsp:nvSpPr>
        <dsp:cNvPr id="0" name=""/>
        <dsp:cNvSpPr/>
      </dsp:nvSpPr>
      <dsp:spPr>
        <a:xfrm>
          <a:off x="399947" y="1861160"/>
          <a:ext cx="7829652" cy="5241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066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學校教師教學實物捐贈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399947" y="1861160"/>
        <a:ext cx="7829652" cy="524177"/>
      </dsp:txXfrm>
    </dsp:sp>
    <dsp:sp modelId="{2F0C3C6F-6DCA-4D9D-B3D7-6AAE9BFF665F}">
      <dsp:nvSpPr>
        <dsp:cNvPr id="0" name=""/>
        <dsp:cNvSpPr/>
      </dsp:nvSpPr>
      <dsp:spPr>
        <a:xfrm>
          <a:off x="39942" y="1769098"/>
          <a:ext cx="655221" cy="655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9EF3-6D42-4F14-BD10-43D29041AAF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FB3F-0C9D-435D-AF9F-11E3BB96EC48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家長會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學校的助手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511409" y="347956"/>
        <a:ext cx="7655707" cy="696274"/>
      </dsp:txXfrm>
    </dsp:sp>
    <dsp:sp modelId="{6262A218-7CC6-451F-B4B3-C7F9FB325567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D1AA-72B0-405F-B0ED-4763EAC17CFD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社區廟宇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文化的推手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910599" y="1392548"/>
        <a:ext cx="7256517" cy="696274"/>
      </dsp:txXfrm>
    </dsp:sp>
    <dsp:sp modelId="{9A899BF1-38DD-485D-9005-426012F85686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7507-B56E-4CBE-9A12-247DBC522BC5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企業贊助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奇美實業、奇美博物館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910599" y="2437140"/>
        <a:ext cx="7256517" cy="696274"/>
      </dsp:txXfrm>
    </dsp:sp>
    <dsp:sp modelId="{2F0C3C6F-6DCA-4D9D-B3D7-6AAE9BFF665F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01CF3-5A56-406C-A4CD-58E3E2E68AE6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概念行銷、校長積極增取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511409" y="3481732"/>
        <a:ext cx="7655707" cy="696274"/>
      </dsp:txXfrm>
    </dsp:sp>
    <dsp:sp modelId="{56956888-21AB-4343-8C5C-3A52F432FF4C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CF52-AAFB-46AA-8879-7298B31E9182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" y="437452"/>
        <a:ext cx="867844" cy="371933"/>
      </dsp:txXfrm>
    </dsp:sp>
    <dsp:sp modelId="{BCF7311C-8FB7-4D16-BD1E-A0F81B695BE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增進學生學習興趣</a:t>
          </a:r>
          <a:r>
            <a:rPr 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42869"/>
        <a:ext cx="7322416" cy="727177"/>
      </dsp:txXfrm>
    </dsp:sp>
    <dsp:sp modelId="{DCD3E141-E665-4FBD-9E16-CB96EAAECD22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1" y="1530493"/>
        <a:ext cx="867844" cy="371933"/>
      </dsp:txXfrm>
    </dsp:sp>
    <dsp:sp modelId="{FE4A490E-C5AB-4115-A0C4-21F4CB1E8B88}">
      <dsp:nvSpPr>
        <dsp:cNvPr id="0" name=""/>
        <dsp:cNvSpPr/>
      </dsp:nvSpPr>
      <dsp:spPr>
        <a:xfrm rot="5400000">
          <a:off x="4145794" y="-2163528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提供另一種教學與學習模式</a:t>
          </a:r>
          <a:endParaRPr lang="zh-TW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1153760"/>
        <a:ext cx="7322416" cy="727177"/>
      </dsp:txXfrm>
    </dsp:sp>
    <dsp:sp modelId="{92E35A64-D410-444D-9942-36284B85AD14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1" y="2623534"/>
        <a:ext cx="867844" cy="371933"/>
      </dsp:txXfrm>
    </dsp:sp>
    <dsp:sp modelId="{EC112392-2A99-48E5-A510-E0B6D61965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自然開口說英語</a:t>
          </a:r>
          <a:endParaRPr lang="zh-TW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2228952"/>
        <a:ext cx="7322416" cy="727177"/>
      </dsp:txXfrm>
    </dsp:sp>
    <dsp:sp modelId="{C0CA7E18-9B09-4E6E-9791-56ED56FF65B2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1" y="3716576"/>
        <a:ext cx="867844" cy="371933"/>
      </dsp:txXfrm>
    </dsp:sp>
    <dsp:sp modelId="{2F39FA60-4C27-47A6-9061-733E51DEBD49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符合生活化及在地化的課程內容</a:t>
          </a:r>
          <a:endParaRPr lang="fr-CA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3321993"/>
        <a:ext cx="7322416" cy="7271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9EF3-6D42-4F14-BD10-43D29041AAF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FB3F-0C9D-435D-AF9F-11E3BB96EC48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教師專業討論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427226" y="282782"/>
        <a:ext cx="7739890" cy="565926"/>
      </dsp:txXfrm>
    </dsp:sp>
    <dsp:sp modelId="{6262A218-7CC6-451F-B4B3-C7F9FB325567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94539-C3CA-4B8D-9183-B45B6D888AAA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課程設計</a:t>
          </a:r>
          <a:r>
            <a:rPr lang="en-US" altLang="zh-TW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—</a:t>
          </a: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結合現有課程</a:t>
          </a:r>
          <a:r>
            <a:rPr lang="en-US" altLang="zh-TW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ENJOY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832752" y="1131400"/>
        <a:ext cx="7334364" cy="565926"/>
      </dsp:txXfrm>
    </dsp:sp>
    <dsp:sp modelId="{2F0C3C6F-6DCA-4D9D-B3D7-6AAE9BFF665F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38C70-2C91-4366-BB3A-D0BE7FB98820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課程檢討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957216" y="1980018"/>
        <a:ext cx="7209900" cy="565926"/>
      </dsp:txXfrm>
    </dsp:sp>
    <dsp:sp modelId="{56956888-21AB-4343-8C5C-3A52F432FF4C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BB154-A64B-4837-886F-6043622D0BD2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課程實踐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832752" y="2828636"/>
        <a:ext cx="7334364" cy="565926"/>
      </dsp:txXfrm>
    </dsp:sp>
    <dsp:sp modelId="{BFECEB29-CEF9-408A-8692-71CB6DE703AA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77182-A7AA-482A-847C-1924675A614A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課程實踐後修正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427226" y="3677254"/>
        <a:ext cx="7739890" cy="565926"/>
      </dsp:txXfrm>
    </dsp:sp>
    <dsp:sp modelId="{66674114-0CC1-4577-A982-B1E7257DF05A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9EF3-6D42-4F14-BD10-43D29041AAF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FB3F-0C9D-435D-AF9F-11E3BB96EC48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英語教師專業社群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511409" y="347956"/>
        <a:ext cx="7655707" cy="696274"/>
      </dsp:txXfrm>
    </dsp:sp>
    <dsp:sp modelId="{6262A218-7CC6-451F-B4B3-C7F9FB325567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D1AA-72B0-405F-B0ED-4763EAC17CFD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固定專業對話時間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910599" y="1392548"/>
        <a:ext cx="7256517" cy="696274"/>
      </dsp:txXfrm>
    </dsp:sp>
    <dsp:sp modelId="{9A899BF1-38DD-485D-9005-426012F85686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7507-B56E-4CBE-9A12-247DBC522BC5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提升教師教學能力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910599" y="2437140"/>
        <a:ext cx="7256517" cy="696274"/>
      </dsp:txXfrm>
    </dsp:sp>
    <dsp:sp modelId="{2F0C3C6F-6DCA-4D9D-B3D7-6AAE9BFF665F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01CF3-5A56-406C-A4CD-58E3E2E68AE6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大學院校攜手合作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511409" y="3481732"/>
        <a:ext cx="7655707" cy="696274"/>
      </dsp:txXfrm>
    </dsp:sp>
    <dsp:sp modelId="{56956888-21AB-4343-8C5C-3A52F432FF4C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9EF3-6D42-4F14-BD10-43D29041AAF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FB3F-0C9D-435D-AF9F-11E3BB96EC48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結合現有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ENJOY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課程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427226" y="282782"/>
        <a:ext cx="7739890" cy="565926"/>
      </dsp:txXfrm>
    </dsp:sp>
    <dsp:sp modelId="{6262A218-7CC6-451F-B4B3-C7F9FB325567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D1AA-72B0-405F-B0ED-4763EAC17CFD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參酌臺南市英語村建置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832752" y="1131400"/>
        <a:ext cx="7334364" cy="565926"/>
      </dsp:txXfrm>
    </dsp:sp>
    <dsp:sp modelId="{9A899BF1-38DD-485D-9005-426012F85686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7507-B56E-4CBE-9A12-247DBC522BC5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參酌國外英語學校建置理論與經驗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957216" y="1980018"/>
        <a:ext cx="7209900" cy="565926"/>
      </dsp:txXfrm>
    </dsp:sp>
    <dsp:sp modelId="{2F0C3C6F-6DCA-4D9D-B3D7-6AAE9BFF665F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01CF3-5A56-406C-A4CD-58E3E2E68AE6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結合在地文化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廟宇文化藝術、鹽埕產業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832752" y="2828636"/>
        <a:ext cx="7334364" cy="565926"/>
      </dsp:txXfrm>
    </dsp:sp>
    <dsp:sp modelId="{56956888-21AB-4343-8C5C-3A52F432FF4C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4F7C0-6128-4A49-880A-8B6920F76AB8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配合學校活動辦理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427226" y="3677254"/>
        <a:ext cx="7739890" cy="565926"/>
      </dsp:txXfrm>
    </dsp:sp>
    <dsp:sp modelId="{BFECEB29-CEF9-408A-8692-71CB6DE703AA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CF52-AAFB-46AA-8879-7298B31E9182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" y="437452"/>
        <a:ext cx="867844" cy="371933"/>
      </dsp:txXfrm>
    </dsp:sp>
    <dsp:sp modelId="{BCF7311C-8FB7-4D16-BD1E-A0F81B695BE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正式課程與潛在課程</a:t>
          </a:r>
          <a:r>
            <a:rPr 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42869"/>
        <a:ext cx="7322416" cy="727177"/>
      </dsp:txXfrm>
    </dsp:sp>
    <dsp:sp modelId="{DCD3E141-E665-4FBD-9E16-CB96EAAECD22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1" y="1530493"/>
        <a:ext cx="867844" cy="371933"/>
      </dsp:txXfrm>
    </dsp:sp>
    <dsp:sp modelId="{FE4A490E-C5AB-4115-A0C4-21F4CB1E8B88}">
      <dsp:nvSpPr>
        <dsp:cNvPr id="0" name=""/>
        <dsp:cNvSpPr/>
      </dsp:nvSpPr>
      <dsp:spPr>
        <a:xfrm rot="5400000">
          <a:off x="4145794" y="-2163528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配合活動</a:t>
          </a:r>
          <a:endParaRPr lang="zh-TW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1153760"/>
        <a:ext cx="7322416" cy="727177"/>
      </dsp:txXfrm>
    </dsp:sp>
    <dsp:sp modelId="{92E35A64-D410-444D-9942-36284B85AD14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1" y="2623534"/>
        <a:ext cx="867844" cy="371933"/>
      </dsp:txXfrm>
    </dsp:sp>
    <dsp:sp modelId="{EC112392-2A99-48E5-A510-E0B6D61965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公私部門經費挹注</a:t>
          </a:r>
          <a:endParaRPr lang="zh-TW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2228952"/>
        <a:ext cx="7322416" cy="727177"/>
      </dsp:txXfrm>
    </dsp:sp>
    <dsp:sp modelId="{C0CA7E18-9B09-4E6E-9791-56ED56FF65B2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1" y="3716576"/>
        <a:ext cx="867844" cy="371933"/>
      </dsp:txXfrm>
    </dsp:sp>
    <dsp:sp modelId="{2F39FA60-4C27-47A6-9061-733E51DEBD49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大專院校攜手合作</a:t>
          </a:r>
          <a:endParaRPr lang="fr-CA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3321993"/>
        <a:ext cx="7322416" cy="7271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37D1F-5513-45BF-B16B-16DF1877E75B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結合臺南市自編課程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--ENJOY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840187" y="2573"/>
        <a:ext cx="5241819" cy="923459"/>
      </dsp:txXfrm>
    </dsp:sp>
    <dsp:sp modelId="{B6D969C7-19F4-429A-88BF-22EE2396F0BA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BED88-C8EE-412A-BA45-C831BF96886A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安排各班進行情境教學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840187" y="1201692"/>
        <a:ext cx="5241819" cy="923459"/>
      </dsp:txXfrm>
    </dsp:sp>
    <dsp:sp modelId="{D9296022-FA85-4AF4-8C81-EC7959EB675E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B49A1-AC5F-4D28-A5CB-1223CA88E616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1440" rIns="170688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遊戲教學、角色扮演、聯想教學</a:t>
          </a:r>
        </a:p>
      </dsp:txBody>
      <dsp:txXfrm rot="10800000">
        <a:off x="1840187" y="2400811"/>
        <a:ext cx="5241819" cy="923459"/>
      </dsp:txXfrm>
    </dsp:sp>
    <dsp:sp modelId="{13A9C24E-1434-4950-BF20-4142F0A858F7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545F8-4ECB-4AEA-8ACF-F5B2B4E4C18D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1440" rIns="170688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體驗式及浸潤式教學模式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840187" y="3599929"/>
        <a:ext cx="5241819" cy="923459"/>
      </dsp:txXfrm>
    </dsp:sp>
    <dsp:sp modelId="{FB11C2D7-E28C-4D42-811F-73D4F3FFE6AF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37D1F-5513-45BF-B16B-16DF1877E75B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在地文化關懷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743264" y="3357"/>
        <a:ext cx="5290281" cy="729613"/>
      </dsp:txXfrm>
    </dsp:sp>
    <dsp:sp modelId="{B6D969C7-19F4-429A-88BF-22EE2396F0BA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BED88-C8EE-412A-BA45-C831BF96886A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學校特色融入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743264" y="950766"/>
        <a:ext cx="5290281" cy="729613"/>
      </dsp:txXfrm>
    </dsp:sp>
    <dsp:sp modelId="{D9296022-FA85-4AF4-8C81-EC7959EB675E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B49A1-AC5F-4D28-A5CB-1223CA88E616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國際生活體驗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743264" y="1898174"/>
        <a:ext cx="5290281" cy="729613"/>
      </dsp:txXfrm>
    </dsp:sp>
    <dsp:sp modelId="{13A9C24E-1434-4950-BF20-4142F0A858F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545F8-4ECB-4AEA-8ACF-F5B2B4E4C18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國際文化理解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743264" y="2845583"/>
        <a:ext cx="5290281" cy="729613"/>
      </dsp:txXfrm>
    </dsp:sp>
    <dsp:sp modelId="{FB11C2D7-E28C-4D42-811F-73D4F3FFE6AF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754E9-0CB8-49CD-B854-BABE53BDA01E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品德教育雙語環境布置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743264" y="3792991"/>
        <a:ext cx="5290281" cy="729613"/>
      </dsp:txXfrm>
    </dsp:sp>
    <dsp:sp modelId="{59C78288-7ECD-4C61-92B9-DB457205CF01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CF52-AAFB-46AA-8879-7298B31E9182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" y="437452"/>
        <a:ext cx="867844" cy="371933"/>
      </dsp:txXfrm>
    </dsp:sp>
    <dsp:sp modelId="{BCF7311C-8FB7-4D16-BD1E-A0F81B695BE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學校及社區背景</a:t>
          </a:r>
          <a:r>
            <a:rPr 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	</a:t>
          </a:r>
          <a:endParaRPr lang="zh-TW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42869"/>
        <a:ext cx="7322416" cy="727177"/>
      </dsp:txXfrm>
    </dsp:sp>
    <dsp:sp modelId="{DCD3E141-E665-4FBD-9E16-CB96EAAECD22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1" y="1530493"/>
        <a:ext cx="867844" cy="371933"/>
      </dsp:txXfrm>
    </dsp:sp>
    <dsp:sp modelId="{FE4A490E-C5AB-4115-A0C4-21F4CB1E8B88}">
      <dsp:nvSpPr>
        <dsp:cNvPr id="0" name=""/>
        <dsp:cNvSpPr/>
      </dsp:nvSpPr>
      <dsp:spPr>
        <a:xfrm rot="5400000">
          <a:off x="4145794" y="-2163528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學生英語能力</a:t>
          </a:r>
          <a:endParaRPr lang="zh-TW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1153760"/>
        <a:ext cx="7322416" cy="727177"/>
      </dsp:txXfrm>
    </dsp:sp>
    <dsp:sp modelId="{92E35A64-D410-444D-9942-36284B85AD14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1" y="2623534"/>
        <a:ext cx="867844" cy="371933"/>
      </dsp:txXfrm>
    </dsp:sp>
    <dsp:sp modelId="{EC112392-2A99-48E5-A510-E0B6D61965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校長教育理念</a:t>
          </a:r>
          <a:endParaRPr lang="zh-TW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2228952"/>
        <a:ext cx="7322416" cy="727177"/>
      </dsp:txXfrm>
    </dsp:sp>
    <dsp:sp modelId="{C0CA7E18-9B09-4E6E-9791-56ED56FF65B2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1" y="3716576"/>
        <a:ext cx="867844" cy="371933"/>
      </dsp:txXfrm>
    </dsp:sp>
    <dsp:sp modelId="{2F39FA60-4C27-47A6-9061-733E51DEBD49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英語教學群共識</a:t>
          </a:r>
          <a:endParaRPr lang="fr-CA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 rot="-5400000">
        <a:off x="867845" y="3321993"/>
        <a:ext cx="7322416" cy="72717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37D1F-5513-45BF-B16B-16DF1877E75B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英語學習護照闖關活動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840187" y="2573"/>
        <a:ext cx="5241819" cy="923459"/>
      </dsp:txXfrm>
    </dsp:sp>
    <dsp:sp modelId="{B6D969C7-19F4-429A-88BF-22EE2396F0BA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BED88-C8EE-412A-BA45-C831BF96886A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五六年級英語戲劇表演</a:t>
          </a:r>
          <a:endParaRPr lang="zh-TW" altLang="en-US" sz="2400" kern="1200" dirty="0"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840187" y="1201692"/>
        <a:ext cx="5241819" cy="923459"/>
      </dsp:txXfrm>
    </dsp:sp>
    <dsp:sp modelId="{D9296022-FA85-4AF4-8C81-EC7959EB675E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B49A1-AC5F-4D28-A5CB-1223CA88E616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英語說故事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840187" y="2400811"/>
        <a:ext cx="5241819" cy="923459"/>
      </dsp:txXfrm>
    </dsp:sp>
    <dsp:sp modelId="{13A9C24E-1434-4950-BF20-4142F0A858F7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545F8-4ECB-4AEA-8ACF-F5B2B4E4C18D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文化體驗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聖誕節、萬聖節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840187" y="3599929"/>
        <a:ext cx="5241819" cy="923459"/>
      </dsp:txXfrm>
    </dsp:sp>
    <dsp:sp modelId="{FB11C2D7-E28C-4D42-811F-73D4F3FFE6AF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37D1F-5513-45BF-B16B-16DF1877E75B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英語實境教室課程教學</a:t>
          </a:r>
          <a:endParaRPr lang="zh-TW" altLang="en-US" sz="2400" kern="1200" dirty="0"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743264" y="3357"/>
        <a:ext cx="5290281" cy="729613"/>
      </dsp:txXfrm>
    </dsp:sp>
    <dsp:sp modelId="{B6D969C7-19F4-429A-88BF-22EE2396F0BA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BED88-C8EE-412A-BA45-C831BF96886A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英語實境教室駐點學習</a:t>
          </a:r>
        </a:p>
      </dsp:txBody>
      <dsp:txXfrm rot="10800000">
        <a:off x="1743264" y="950766"/>
        <a:ext cx="5290281" cy="729613"/>
      </dsp:txXfrm>
    </dsp:sp>
    <dsp:sp modelId="{D9296022-FA85-4AF4-8C81-EC7959EB675E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B49A1-AC5F-4D28-A5CB-1223CA88E616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協助英語實境教學課程設計</a:t>
          </a:r>
        </a:p>
      </dsp:txBody>
      <dsp:txXfrm rot="10800000">
        <a:off x="1743264" y="1898174"/>
        <a:ext cx="5290281" cy="729613"/>
      </dsp:txXfrm>
    </dsp:sp>
    <dsp:sp modelId="{13A9C24E-1434-4950-BF20-4142F0A858F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545F8-4ECB-4AEA-8ACF-F5B2B4E4C18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英語實境教室故事互動教學</a:t>
          </a:r>
          <a:endParaRPr lang="zh-TW" altLang="en-US" sz="2400" kern="1200" dirty="0"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743264" y="2845583"/>
        <a:ext cx="5290281" cy="729613"/>
      </dsp:txXfrm>
    </dsp:sp>
    <dsp:sp modelId="{FB11C2D7-E28C-4D42-811F-73D4F3FFE6AF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75551-8AB9-46C8-851B-9316C146FAE0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英語相關活動配合辦理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1743264" y="3792991"/>
        <a:ext cx="5290281" cy="729613"/>
      </dsp:txXfrm>
    </dsp:sp>
    <dsp:sp modelId="{7D55586F-7E82-4C72-B5F5-01B506603D58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88B59-1FAF-4276-B466-01D32A4F133A}">
      <dsp:nvSpPr>
        <dsp:cNvPr id="0" name=""/>
        <dsp:cNvSpPr/>
      </dsp:nvSpPr>
      <dsp:spPr>
        <a:xfrm>
          <a:off x="0" y="0"/>
          <a:ext cx="8229600" cy="1121691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學生成就</a:t>
          </a:r>
          <a:r>
            <a:rPr lang="en-US" altLang="zh-TW" sz="32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學習興趣和成就提高、主動開口說英語</a:t>
          </a:r>
          <a:endParaRPr lang="zh-TW" altLang="en-US" sz="2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54756" y="54756"/>
        <a:ext cx="8120088" cy="1012179"/>
      </dsp:txXfrm>
    </dsp:sp>
    <dsp:sp modelId="{C2393116-EDE3-426C-95D9-36A05F0492FF}">
      <dsp:nvSpPr>
        <dsp:cNvPr id="0" name=""/>
        <dsp:cNvSpPr/>
      </dsp:nvSpPr>
      <dsp:spPr>
        <a:xfrm>
          <a:off x="0" y="1130073"/>
          <a:ext cx="8229600" cy="1121691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教師成長</a:t>
          </a:r>
          <a:r>
            <a:rPr lang="en-US" altLang="zh-TW" sz="32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教學熱誠、專業能力、未來進修</a:t>
          </a:r>
          <a:endParaRPr lang="zh-TW" altLang="en-US" sz="2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54756" y="1184829"/>
        <a:ext cx="8120088" cy="1012179"/>
      </dsp:txXfrm>
    </dsp:sp>
    <dsp:sp modelId="{C47E8337-AB94-4AA8-B410-0ED52C539513}">
      <dsp:nvSpPr>
        <dsp:cNvPr id="0" name=""/>
        <dsp:cNvSpPr/>
      </dsp:nvSpPr>
      <dsp:spPr>
        <a:xfrm>
          <a:off x="0" y="2257540"/>
          <a:ext cx="8229600" cy="1121691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行政教學</a:t>
          </a:r>
          <a:r>
            <a:rPr lang="en-US" altLang="zh-TW" sz="32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校長及行政團隊的努力、教學現場教師支持</a:t>
          </a:r>
          <a:endParaRPr lang="zh-TW" altLang="en-US" sz="2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54756" y="2312296"/>
        <a:ext cx="8120088" cy="1012179"/>
      </dsp:txXfrm>
    </dsp:sp>
    <dsp:sp modelId="{DDC625B0-A4DF-42AC-96CD-08ADC2ED6E3C}">
      <dsp:nvSpPr>
        <dsp:cNvPr id="0" name=""/>
        <dsp:cNvSpPr/>
      </dsp:nvSpPr>
      <dsp:spPr>
        <a:xfrm>
          <a:off x="0" y="3359466"/>
          <a:ext cx="8229600" cy="1121691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未來發展</a:t>
          </a:r>
          <a:r>
            <a:rPr lang="en-US" altLang="zh-TW" sz="32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文化交流、國際連結、讓學生實際踏上文化學習之路</a:t>
          </a:r>
          <a:endParaRPr lang="zh-TW" altLang="en-US" sz="2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54756" y="3414222"/>
        <a:ext cx="8120088" cy="10121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88B59-1FAF-4276-B466-01D32A4F133A}">
      <dsp:nvSpPr>
        <dsp:cNvPr id="0" name=""/>
        <dsp:cNvSpPr/>
      </dsp:nvSpPr>
      <dsp:spPr>
        <a:xfrm>
          <a:off x="297788" y="0"/>
          <a:ext cx="7776889" cy="3302396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有心～能成就一切</a:t>
          </a:r>
          <a:endParaRPr lang="en-US" altLang="zh-TW" sz="4000" b="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altLang="zh-TW" sz="3600" b="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感謝聆聽  敬請指教</a:t>
          </a:r>
          <a:endParaRPr lang="zh-TW" altLang="en-US" sz="36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458998" y="161210"/>
        <a:ext cx="7454469" cy="297997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A9573-E281-4182-B620-DAF541901A12}">
      <dsp:nvSpPr>
        <dsp:cNvPr id="0" name=""/>
        <dsp:cNvSpPr/>
      </dsp:nvSpPr>
      <dsp:spPr>
        <a:xfrm>
          <a:off x="0" y="0"/>
          <a:ext cx="8229600" cy="837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日新港尋根探源、台南鹽埕在地文化</a:t>
          </a:r>
          <a:endParaRPr lang="zh-TW" alt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1729676" y="0"/>
        <a:ext cx="6499923" cy="837568"/>
      </dsp:txXfrm>
    </dsp:sp>
    <dsp:sp modelId="{77F5CAA2-4143-4BAD-BD16-2E2E12CDD9D4}">
      <dsp:nvSpPr>
        <dsp:cNvPr id="0" name=""/>
        <dsp:cNvSpPr/>
      </dsp:nvSpPr>
      <dsp:spPr>
        <a:xfrm>
          <a:off x="83756" y="83756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56CC45-61BA-4DD3-921E-1726681DAC53}">
      <dsp:nvSpPr>
        <dsp:cNvPr id="0" name=""/>
        <dsp:cNvSpPr/>
      </dsp:nvSpPr>
      <dsp:spPr>
        <a:xfrm>
          <a:off x="0" y="921325"/>
          <a:ext cx="8229600" cy="837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老店、果園、夜市</a:t>
          </a:r>
          <a:endParaRPr lang="zh-TW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1729676" y="921325"/>
        <a:ext cx="6499923" cy="837568"/>
      </dsp:txXfrm>
    </dsp:sp>
    <dsp:sp modelId="{EF334177-094D-42F9-994B-E61398800A10}">
      <dsp:nvSpPr>
        <dsp:cNvPr id="0" name=""/>
        <dsp:cNvSpPr/>
      </dsp:nvSpPr>
      <dsp:spPr>
        <a:xfrm>
          <a:off x="83756" y="1005082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58E3D4-DD4F-4538-91FB-CB763DF71D76}">
      <dsp:nvSpPr>
        <dsp:cNvPr id="0" name=""/>
        <dsp:cNvSpPr/>
      </dsp:nvSpPr>
      <dsp:spPr>
        <a:xfrm>
          <a:off x="0" y="1842650"/>
          <a:ext cx="8229600" cy="837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水果攤、新酷茶、新樂園</a:t>
          </a:r>
          <a:endParaRPr lang="zh-TW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1729676" y="1842650"/>
        <a:ext cx="6499923" cy="837568"/>
      </dsp:txXfrm>
    </dsp:sp>
    <dsp:sp modelId="{18E3FC3A-E6F2-4F1A-9BC4-6D7003A5558D}">
      <dsp:nvSpPr>
        <dsp:cNvPr id="0" name=""/>
        <dsp:cNvSpPr/>
      </dsp:nvSpPr>
      <dsp:spPr>
        <a:xfrm>
          <a:off x="83756" y="1926407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418F99-63B5-4BA2-BFFF-C3B9272C0451}">
      <dsp:nvSpPr>
        <dsp:cNvPr id="0" name=""/>
        <dsp:cNvSpPr/>
      </dsp:nvSpPr>
      <dsp:spPr>
        <a:xfrm>
          <a:off x="0" y="2763975"/>
          <a:ext cx="8229600" cy="837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百貨超市、高鐵站</a:t>
          </a:r>
          <a:endParaRPr lang="zh-TW" sz="2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1729676" y="2763975"/>
        <a:ext cx="6499923" cy="837568"/>
      </dsp:txXfrm>
    </dsp:sp>
    <dsp:sp modelId="{3D023D16-E80E-431A-8428-049A71C19C9B}">
      <dsp:nvSpPr>
        <dsp:cNvPr id="0" name=""/>
        <dsp:cNvSpPr/>
      </dsp:nvSpPr>
      <dsp:spPr>
        <a:xfrm>
          <a:off x="83756" y="2847732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14E505-D7AF-4BF3-9CAE-0A0D94541773}">
      <dsp:nvSpPr>
        <dsp:cNvPr id="0" name=""/>
        <dsp:cNvSpPr/>
      </dsp:nvSpPr>
      <dsp:spPr>
        <a:xfrm>
          <a:off x="0" y="3685300"/>
          <a:ext cx="8229600" cy="837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日新國際機場</a:t>
          </a:r>
          <a:r>
            <a:rPr lang="en-US" altLang="zh-TW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夢想起飛、</a:t>
          </a:r>
          <a:r>
            <a:rPr lang="zh-TW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迎向未來、國際接軌</a:t>
          </a:r>
          <a:endParaRPr lang="zh-TW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1729676" y="3685300"/>
        <a:ext cx="6499923" cy="837568"/>
      </dsp:txXfrm>
    </dsp:sp>
    <dsp:sp modelId="{600B1339-C7B2-417C-98F0-F6EA62AE976B}">
      <dsp:nvSpPr>
        <dsp:cNvPr id="0" name=""/>
        <dsp:cNvSpPr/>
      </dsp:nvSpPr>
      <dsp:spPr>
        <a:xfrm>
          <a:off x="83756" y="3769057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BBDD0-AFCE-460E-B58C-CFA2E630688E}">
      <dsp:nvSpPr>
        <dsp:cNvPr id="0" name=""/>
        <dsp:cNvSpPr/>
      </dsp:nvSpPr>
      <dsp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Talk in English</a:t>
          </a:r>
          <a:endParaRPr lang="zh-TW" sz="2800" b="1" kern="1200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sp:txBody>
      <dsp:txXfrm>
        <a:off x="100" y="1810385"/>
        <a:ext cx="1338113" cy="1810385"/>
      </dsp:txXfrm>
    </dsp:sp>
    <dsp:sp modelId="{0754094D-5DFE-48B7-A79B-01C187C51AF4}">
      <dsp:nvSpPr>
        <dsp:cNvPr id="0" name=""/>
        <dsp:cNvSpPr/>
      </dsp:nvSpPr>
      <dsp:spPr>
        <a:xfrm>
          <a:off x="40243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BD54B-A655-443C-AD08-EC8E1BE7748B}">
      <dsp:nvSpPr>
        <dsp:cNvPr id="0" name=""/>
        <dsp:cNvSpPr/>
      </dsp:nvSpPr>
      <dsp:spPr>
        <a:xfrm>
          <a:off x="1378357" y="0"/>
          <a:ext cx="1338113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Learn English by Drawing</a:t>
          </a:r>
          <a:endParaRPr lang="zh-TW" sz="2800" b="1" kern="1200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sp:txBody>
      <dsp:txXfrm>
        <a:off x="1378357" y="1810385"/>
        <a:ext cx="1338113" cy="1810385"/>
      </dsp:txXfrm>
    </dsp:sp>
    <dsp:sp modelId="{82555451-2ED8-4AD5-8654-BDE29E682048}">
      <dsp:nvSpPr>
        <dsp:cNvPr id="0" name=""/>
        <dsp:cNvSpPr/>
      </dsp:nvSpPr>
      <dsp:spPr>
        <a:xfrm>
          <a:off x="1418500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6FE32-7CC1-418B-8FC9-D78953F6E80C}">
      <dsp:nvSpPr>
        <dsp:cNvPr id="0" name=""/>
        <dsp:cNvSpPr/>
      </dsp:nvSpPr>
      <dsp:spPr>
        <a:xfrm>
          <a:off x="2756614" y="0"/>
          <a:ext cx="1338113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Sing English Songs</a:t>
          </a:r>
          <a:endParaRPr lang="zh-TW" sz="2800" b="1" kern="1200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sp:txBody>
      <dsp:txXfrm>
        <a:off x="2756614" y="1810385"/>
        <a:ext cx="1338113" cy="1810385"/>
      </dsp:txXfrm>
    </dsp:sp>
    <dsp:sp modelId="{9ED33996-5C3A-44A8-A750-BEAAC569B687}">
      <dsp:nvSpPr>
        <dsp:cNvPr id="0" name=""/>
        <dsp:cNvSpPr/>
      </dsp:nvSpPr>
      <dsp:spPr>
        <a:xfrm>
          <a:off x="2796758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E4787-FA59-4DC3-9674-8C25DBFD8A11}">
      <dsp:nvSpPr>
        <dsp:cNvPr id="0" name=""/>
        <dsp:cNvSpPr/>
      </dsp:nvSpPr>
      <dsp:spPr>
        <a:xfrm>
          <a:off x="4134871" y="0"/>
          <a:ext cx="1338113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Learn English by Acting</a:t>
          </a:r>
          <a:endParaRPr lang="zh-TW" sz="2800" b="1" kern="1200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sp:txBody>
      <dsp:txXfrm>
        <a:off x="4134871" y="1810385"/>
        <a:ext cx="1338113" cy="1810385"/>
      </dsp:txXfrm>
    </dsp:sp>
    <dsp:sp modelId="{E6051EC3-4708-4323-BE49-385B0F2C10C4}">
      <dsp:nvSpPr>
        <dsp:cNvPr id="0" name=""/>
        <dsp:cNvSpPr/>
      </dsp:nvSpPr>
      <dsp:spPr>
        <a:xfrm>
          <a:off x="4175015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DDD21-0F42-47FD-A8EE-4C9BEB934A26}">
      <dsp:nvSpPr>
        <dsp:cNvPr id="0" name=""/>
        <dsp:cNvSpPr/>
      </dsp:nvSpPr>
      <dsp:spPr>
        <a:xfrm>
          <a:off x="5513128" y="0"/>
          <a:ext cx="1338113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Read English Stories</a:t>
          </a:r>
          <a:endParaRPr lang="zh-TW" sz="2800" b="1" kern="1200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sp:txBody>
      <dsp:txXfrm>
        <a:off x="5513128" y="1810385"/>
        <a:ext cx="1338113" cy="1810385"/>
      </dsp:txXfrm>
    </dsp:sp>
    <dsp:sp modelId="{4E0D0D32-4531-42F0-85BF-F40D5878A19F}">
      <dsp:nvSpPr>
        <dsp:cNvPr id="0" name=""/>
        <dsp:cNvSpPr/>
      </dsp:nvSpPr>
      <dsp:spPr>
        <a:xfrm>
          <a:off x="5553272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21A42-0485-433A-9540-A4F7330532C9}">
      <dsp:nvSpPr>
        <dsp:cNvPr id="0" name=""/>
        <dsp:cNvSpPr/>
      </dsp:nvSpPr>
      <dsp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Taffy" pitchFamily="2" charset="0"/>
            </a:rPr>
            <a:t>Cultures &amp; Festivals</a:t>
          </a:r>
          <a:endParaRPr lang="fr-CA" sz="2800" b="1" kern="1200" dirty="0">
            <a:solidFill>
              <a:schemeClr val="accent2">
                <a:lumMod val="50000"/>
              </a:schemeClr>
            </a:solidFill>
            <a:latin typeface="Taffy" pitchFamily="2" charset="0"/>
          </a:endParaRPr>
        </a:p>
      </dsp:txBody>
      <dsp:txXfrm>
        <a:off x="6891385" y="1810385"/>
        <a:ext cx="1338113" cy="1810385"/>
      </dsp:txXfrm>
    </dsp:sp>
    <dsp:sp modelId="{6DB645C3-8485-4396-BE06-121FBB8B2CA9}">
      <dsp:nvSpPr>
        <dsp:cNvPr id="0" name=""/>
        <dsp:cNvSpPr/>
      </dsp:nvSpPr>
      <dsp:spPr>
        <a:xfrm>
          <a:off x="6931529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4F99A-1E1A-4CF3-AF1F-5E1A6D222A80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CF52-AAFB-46AA-8879-7298B31E9182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437452"/>
        <a:ext cx="867844" cy="371933"/>
      </dsp:txXfrm>
    </dsp:sp>
    <dsp:sp modelId="{BCF7311C-8FB7-4D16-BD1E-A0F81B695BE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臺南市南區鹽埕，近南區區公所、濱海公路</a:t>
          </a:r>
          <a:r>
            <a:rPr 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	</a:t>
          </a:r>
          <a:endParaRPr lang="zh-TW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42869"/>
        <a:ext cx="7322416" cy="727177"/>
      </dsp:txXfrm>
    </dsp:sp>
    <dsp:sp modelId="{DCD3E141-E665-4FBD-9E16-CB96EAAECD22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1530493"/>
        <a:ext cx="867844" cy="371933"/>
      </dsp:txXfrm>
    </dsp:sp>
    <dsp:sp modelId="{FE4A490E-C5AB-4115-A0C4-21F4CB1E8B88}">
      <dsp:nvSpPr>
        <dsp:cNvPr id="0" name=""/>
        <dsp:cNvSpPr/>
      </dsp:nvSpPr>
      <dsp:spPr>
        <a:xfrm rot="5400000">
          <a:off x="4145794" y="-2163528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弱勢學生比例高達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35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％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1153760"/>
        <a:ext cx="7322416" cy="727177"/>
      </dsp:txXfrm>
    </dsp:sp>
    <dsp:sp modelId="{92E35A64-D410-444D-9942-36284B85AD14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2623534"/>
        <a:ext cx="867844" cy="371933"/>
      </dsp:txXfrm>
    </dsp:sp>
    <dsp:sp modelId="{EC112392-2A99-48E5-A510-E0B6D61965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社區社經地位低、文化不利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2228952"/>
        <a:ext cx="7322416" cy="727177"/>
      </dsp:txXfrm>
    </dsp:sp>
    <dsp:sp modelId="{C0CA7E18-9B09-4E6E-9791-56ED56FF65B2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3716576"/>
        <a:ext cx="867844" cy="371933"/>
      </dsp:txXfrm>
    </dsp:sp>
    <dsp:sp modelId="{2F39FA60-4C27-47A6-9061-733E51DEBD49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社區傳統廟宇多</a:t>
          </a:r>
          <a:endParaRPr lang="fr-CA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3321993"/>
        <a:ext cx="7322416" cy="727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CF52-AAFB-46AA-8879-7298B31E9182}">
      <dsp:nvSpPr>
        <dsp:cNvPr id="0" name=""/>
        <dsp:cNvSpPr/>
      </dsp:nvSpPr>
      <dsp:spPr>
        <a:xfrm rot="5400000">
          <a:off x="-176425" y="176725"/>
          <a:ext cx="1176172" cy="823320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411959"/>
        <a:ext cx="823320" cy="352852"/>
      </dsp:txXfrm>
    </dsp:sp>
    <dsp:sp modelId="{BCF7311C-8FB7-4D16-BD1E-A0F81B695BEA}">
      <dsp:nvSpPr>
        <dsp:cNvPr id="0" name=""/>
        <dsp:cNvSpPr/>
      </dsp:nvSpPr>
      <dsp:spPr>
        <a:xfrm rot="5400000">
          <a:off x="4144204" y="-3320584"/>
          <a:ext cx="764512" cy="7406279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學生能力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M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型化</a:t>
          </a:r>
          <a:r>
            <a:rPr 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	</a:t>
          </a:r>
          <a:endParaRPr lang="zh-TW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23321" y="37619"/>
        <a:ext cx="7368959" cy="689872"/>
      </dsp:txXfrm>
    </dsp:sp>
    <dsp:sp modelId="{DCD3E141-E665-4FBD-9E16-CB96EAAECD22}">
      <dsp:nvSpPr>
        <dsp:cNvPr id="0" name=""/>
        <dsp:cNvSpPr/>
      </dsp:nvSpPr>
      <dsp:spPr>
        <a:xfrm rot="5400000">
          <a:off x="-176425" y="1044777"/>
          <a:ext cx="1176172" cy="823320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1280011"/>
        <a:ext cx="823320" cy="352852"/>
      </dsp:txXfrm>
    </dsp:sp>
    <dsp:sp modelId="{FE4A490E-C5AB-4115-A0C4-21F4CB1E8B88}">
      <dsp:nvSpPr>
        <dsp:cNvPr id="0" name=""/>
        <dsp:cNvSpPr/>
      </dsp:nvSpPr>
      <dsp:spPr>
        <a:xfrm rot="5400000">
          <a:off x="4144204" y="-2435598"/>
          <a:ext cx="764512" cy="7406279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優質英語能力學生少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23321" y="922605"/>
        <a:ext cx="7368959" cy="689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CF52-AAFB-46AA-8879-7298B31E9182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437452"/>
        <a:ext cx="867844" cy="371933"/>
      </dsp:txXfrm>
    </dsp:sp>
    <dsp:sp modelId="{BCF7311C-8FB7-4D16-BD1E-A0F81B695BE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學生說英語就像說母語一樣</a:t>
          </a:r>
          <a:r>
            <a:rPr 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	</a:t>
          </a:r>
          <a:endParaRPr lang="zh-TW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42869"/>
        <a:ext cx="7322416" cy="727177"/>
      </dsp:txXfrm>
    </dsp:sp>
    <dsp:sp modelId="{DCD3E141-E665-4FBD-9E16-CB96EAAECD22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1530493"/>
        <a:ext cx="867844" cy="371933"/>
      </dsp:txXfrm>
    </dsp:sp>
    <dsp:sp modelId="{FE4A490E-C5AB-4115-A0C4-21F4CB1E8B88}">
      <dsp:nvSpPr>
        <dsp:cNvPr id="0" name=""/>
        <dsp:cNvSpPr/>
      </dsp:nvSpPr>
      <dsp:spPr>
        <a:xfrm rot="5400000">
          <a:off x="4145794" y="-2163528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英語快樂學習、願意開口說英語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1153760"/>
        <a:ext cx="7322416" cy="727177"/>
      </dsp:txXfrm>
    </dsp:sp>
    <dsp:sp modelId="{92E35A64-D410-444D-9942-36284B85AD14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2623534"/>
        <a:ext cx="867844" cy="371933"/>
      </dsp:txXfrm>
    </dsp:sp>
    <dsp:sp modelId="{EC112392-2A99-48E5-A510-E0B6D61965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營造適合小學生學習的英語環境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2228952"/>
        <a:ext cx="7322416" cy="727177"/>
      </dsp:txXfrm>
    </dsp:sp>
    <dsp:sp modelId="{C0CA7E18-9B09-4E6E-9791-56ED56FF65B2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3716576"/>
        <a:ext cx="867844" cy="371933"/>
      </dsp:txXfrm>
    </dsp:sp>
    <dsp:sp modelId="{2F39FA60-4C27-47A6-9061-733E51DEBD49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溝通工具、文化瞭解、國際素養</a:t>
          </a:r>
          <a:endParaRPr lang="fr-CA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3321993"/>
        <a:ext cx="7322416" cy="727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CF52-AAFB-46AA-8879-7298B31E9182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437452"/>
        <a:ext cx="867844" cy="371933"/>
      </dsp:txXfrm>
    </dsp:sp>
    <dsp:sp modelId="{BCF7311C-8FB7-4D16-BD1E-A0F81B695BE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英語實境教室推動小組</a:t>
          </a:r>
          <a:r>
            <a:rPr 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	</a:t>
          </a:r>
          <a:endParaRPr lang="zh-TW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42869"/>
        <a:ext cx="7322416" cy="727177"/>
      </dsp:txXfrm>
    </dsp:sp>
    <dsp:sp modelId="{DCD3E141-E665-4FBD-9E16-CB96EAAECD22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1530493"/>
        <a:ext cx="867844" cy="371933"/>
      </dsp:txXfrm>
    </dsp:sp>
    <dsp:sp modelId="{FE4A490E-C5AB-4115-A0C4-21F4CB1E8B88}">
      <dsp:nvSpPr>
        <dsp:cNvPr id="0" name=""/>
        <dsp:cNvSpPr/>
      </dsp:nvSpPr>
      <dsp:spPr>
        <a:xfrm rot="5400000">
          <a:off x="4145794" y="-2163528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與教務處及英語教師達成共識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1153760"/>
        <a:ext cx="7322416" cy="727177"/>
      </dsp:txXfrm>
    </dsp:sp>
    <dsp:sp modelId="{92E35A64-D410-444D-9942-36284B85AD14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2623534"/>
        <a:ext cx="867844" cy="371933"/>
      </dsp:txXfrm>
    </dsp:sp>
    <dsp:sp modelId="{EC112392-2A99-48E5-A510-E0B6D61965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建立英語動靜態的英語學習環境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2228952"/>
        <a:ext cx="7322416" cy="727177"/>
      </dsp:txXfrm>
    </dsp:sp>
    <dsp:sp modelId="{C0CA7E18-9B09-4E6E-9791-56ED56FF65B2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1" y="3716576"/>
        <a:ext cx="867844" cy="371933"/>
      </dsp:txXfrm>
    </dsp:sp>
    <dsp:sp modelId="{2F39FA60-4C27-47A6-9061-733E51DEBD49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符應地方在地文化特色</a:t>
          </a:r>
          <a:endParaRPr lang="fr-CA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-5400000">
        <a:off x="867845" y="3321993"/>
        <a:ext cx="7322416" cy="727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9EF3-6D42-4F14-BD10-43D29041AAF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FB3F-0C9D-435D-AF9F-11E3BB96EC48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學習情境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427226" y="282782"/>
        <a:ext cx="7739890" cy="565926"/>
      </dsp:txXfrm>
    </dsp:sp>
    <dsp:sp modelId="{6262A218-7CC6-451F-B4B3-C7F9FB325567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94539-C3CA-4B8D-9183-B45B6D888AAA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時間設計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832752" y="1131400"/>
        <a:ext cx="7334364" cy="565926"/>
      </dsp:txXfrm>
    </dsp:sp>
    <dsp:sp modelId="{2F0C3C6F-6DCA-4D9D-B3D7-6AAE9BFF665F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38C70-2C91-4366-BB3A-D0BE7FB98820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師資資源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957216" y="1980018"/>
        <a:ext cx="7209900" cy="565926"/>
      </dsp:txXfrm>
    </dsp:sp>
    <dsp:sp modelId="{56956888-21AB-4343-8C5C-3A52F432FF4C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BB154-A64B-4837-886F-6043622D0BD2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經費挹注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832752" y="2828636"/>
        <a:ext cx="7334364" cy="565926"/>
      </dsp:txXfrm>
    </dsp:sp>
    <dsp:sp modelId="{BFECEB29-CEF9-408A-8692-71CB6DE703AA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77182-A7AA-482A-847C-1924675A614A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外部資源</a:t>
          </a:r>
          <a:endParaRPr lang="zh-TW" altLang="en-US" sz="2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427226" y="3677254"/>
        <a:ext cx="7739890" cy="565926"/>
      </dsp:txXfrm>
    </dsp:sp>
    <dsp:sp modelId="{66674114-0CC1-4577-A982-B1E7257DF05A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9EF3-6D42-4F14-BD10-43D29041AAF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FB3F-0C9D-435D-AF9F-11E3BB96EC48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一般教室的學習活動吸引學生興趣有限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511409" y="347956"/>
        <a:ext cx="7655707" cy="696274"/>
      </dsp:txXfrm>
    </dsp:sp>
    <dsp:sp modelId="{6262A218-7CC6-451F-B4B3-C7F9FB325567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D1AA-72B0-405F-B0ED-4763EAC17CFD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校園雙語環境建置之另一種學習空間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910599" y="1392548"/>
        <a:ext cx="7256517" cy="696274"/>
      </dsp:txXfrm>
    </dsp:sp>
    <dsp:sp modelId="{9A899BF1-38DD-485D-9005-426012F85686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7507-B56E-4CBE-9A12-247DBC522BC5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孩子需要更活潑多元的素材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910599" y="2437140"/>
        <a:ext cx="7256517" cy="696274"/>
      </dsp:txXfrm>
    </dsp:sp>
    <dsp:sp modelId="{2F0C3C6F-6DCA-4D9D-B3D7-6AAE9BFF665F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01CF3-5A56-406C-A4CD-58E3E2E68AE6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英語 </a:t>
          </a:r>
          <a:r>
            <a:rPr lang="en-US" altLang="zh-TW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vs. </a:t>
          </a: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本土，孰重？</a:t>
          </a:r>
          <a:endParaRPr lang="en-US" altLang="zh-TW" sz="2400" kern="1200" dirty="0" smtClean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511409" y="3481732"/>
        <a:ext cx="7655707" cy="696274"/>
      </dsp:txXfrm>
    </dsp:sp>
    <dsp:sp modelId="{56956888-21AB-4343-8C5C-3A52F432FF4C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9EF3-6D42-4F14-BD10-43D29041AAF1}">
      <dsp:nvSpPr>
        <dsp:cNvPr id="0" name=""/>
        <dsp:cNvSpPr/>
      </dsp:nvSpPr>
      <dsp:spPr>
        <a:xfrm>
          <a:off x="-2798686" y="-431421"/>
          <a:ext cx="3339714" cy="3339714"/>
        </a:xfrm>
        <a:prstGeom prst="blockArc">
          <a:avLst>
            <a:gd name="adj1" fmla="val 18900000"/>
            <a:gd name="adj2" fmla="val 2700000"/>
            <a:gd name="adj3" fmla="val 647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FB3F-0C9D-435D-AF9F-11E3BB96EC48}">
      <dsp:nvSpPr>
        <dsp:cNvPr id="0" name=""/>
        <dsp:cNvSpPr/>
      </dsp:nvSpPr>
      <dsp:spPr>
        <a:xfrm>
          <a:off x="347850" y="247687"/>
          <a:ext cx="7851629" cy="495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20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小二～小六正式課程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347850" y="247687"/>
        <a:ext cx="7851629" cy="495374"/>
      </dsp:txXfrm>
    </dsp:sp>
    <dsp:sp modelId="{6262A218-7CC6-451F-B4B3-C7F9FB325567}">
      <dsp:nvSpPr>
        <dsp:cNvPr id="0" name=""/>
        <dsp:cNvSpPr/>
      </dsp:nvSpPr>
      <dsp:spPr>
        <a:xfrm>
          <a:off x="38242" y="185765"/>
          <a:ext cx="619217" cy="619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D1AA-72B0-405F-B0ED-4763EAC17CFD}">
      <dsp:nvSpPr>
        <dsp:cNvPr id="0" name=""/>
        <dsp:cNvSpPr/>
      </dsp:nvSpPr>
      <dsp:spPr>
        <a:xfrm>
          <a:off x="527919" y="990748"/>
          <a:ext cx="7671560" cy="495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20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小一提早接觸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527919" y="990748"/>
        <a:ext cx="7671560" cy="495374"/>
      </dsp:txXfrm>
    </dsp:sp>
    <dsp:sp modelId="{9A899BF1-38DD-485D-9005-426012F85686}">
      <dsp:nvSpPr>
        <dsp:cNvPr id="0" name=""/>
        <dsp:cNvSpPr/>
      </dsp:nvSpPr>
      <dsp:spPr>
        <a:xfrm>
          <a:off x="218310" y="928826"/>
          <a:ext cx="619217" cy="619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7507-B56E-4CBE-9A12-247DBC522BC5}">
      <dsp:nvSpPr>
        <dsp:cNvPr id="0" name=""/>
        <dsp:cNvSpPr/>
      </dsp:nvSpPr>
      <dsp:spPr>
        <a:xfrm>
          <a:off x="347850" y="1733809"/>
          <a:ext cx="7851629" cy="495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20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早自習、課餘時間</a:t>
          </a:r>
          <a:endParaRPr lang="zh-TW" altLang="en-US" sz="2400" kern="1200" dirty="0"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347850" y="1733809"/>
        <a:ext cx="7851629" cy="495374"/>
      </dsp:txXfrm>
    </dsp:sp>
    <dsp:sp modelId="{2F0C3C6F-6DCA-4D9D-B3D7-6AAE9BFF665F}">
      <dsp:nvSpPr>
        <dsp:cNvPr id="0" name=""/>
        <dsp:cNvSpPr/>
      </dsp:nvSpPr>
      <dsp:spPr>
        <a:xfrm>
          <a:off x="38242" y="1671887"/>
          <a:ext cx="619217" cy="619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9776A-7056-477A-97E9-F5E2066782F0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0CCA5-FE79-40D5-A933-F79066A8BD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853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2189-1B53-4052-8D86-F2B89545A205}" type="datetimeFigureOut">
              <a:rPr lang="zh-TW" altLang="en-US" smtClean="0"/>
              <a:pPr/>
              <a:t>2011/12/8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52E11-97BA-4D46-89B7-8E531F27F6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53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2E11-97BA-4D46-89B7-8E531F27F6D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/>
          </p:cNvSpPr>
          <p:nvPr/>
        </p:nvSpPr>
        <p:spPr bwMode="auto">
          <a:xfrm>
            <a:off x="5410200" y="3200400"/>
            <a:ext cx="3657600" cy="1295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816"/>
              </a:cxn>
              <a:cxn ang="0">
                <a:pos x="2304" y="816"/>
              </a:cxn>
              <a:cxn ang="0">
                <a:pos x="2304" y="0"/>
              </a:cxn>
              <a:cxn ang="0">
                <a:pos x="0" y="48"/>
              </a:cxn>
            </a:cxnLst>
            <a:rect l="0" t="0" r="r" b="b"/>
            <a:pathLst>
              <a:path w="2304" h="816">
                <a:moveTo>
                  <a:pt x="0" y="48"/>
                </a:moveTo>
                <a:lnTo>
                  <a:pt x="96" y="816"/>
                </a:lnTo>
                <a:lnTo>
                  <a:pt x="2304" y="816"/>
                </a:lnTo>
                <a:lnTo>
                  <a:pt x="2304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pic>
        <p:nvPicPr>
          <p:cNvPr id="6" name="Picture 8" descr="goalquest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4495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9550" y="6643688"/>
            <a:ext cx="2665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800">
                <a:solidFill>
                  <a:schemeClr val="bg2"/>
                </a:solidFill>
                <a:latin typeface="Arial Narrow" pitchFamily="34" charset="0"/>
                <a:ea typeface="ＭＳ Ｐゴシック" pitchFamily="-80" charset="-128"/>
                <a:cs typeface="+mn-cs"/>
              </a:rPr>
              <a:t>BI - Proprietary &amp; Confidential / Not for Reproduction or Distribution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5410200" y="1676400"/>
            <a:ext cx="3581400" cy="14478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00" y="4953000"/>
            <a:ext cx="2819400" cy="838200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43800" y="5867400"/>
            <a:ext cx="1447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r>
              <a:rPr lang="en-US" altLang="zh-TW" smtClean="0"/>
              <a:t>2011/12/08</a:t>
            </a:r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0700" y="1295400"/>
            <a:ext cx="39243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11620500" cy="4953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/>
          </p:cNvSpPr>
          <p:nvPr/>
        </p:nvSpPr>
        <p:spPr bwMode="auto">
          <a:xfrm>
            <a:off x="5410200" y="3200400"/>
            <a:ext cx="3657600" cy="1295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816"/>
              </a:cxn>
              <a:cxn ang="0">
                <a:pos x="2304" y="816"/>
              </a:cxn>
              <a:cxn ang="0">
                <a:pos x="2304" y="0"/>
              </a:cxn>
              <a:cxn ang="0">
                <a:pos x="0" y="48"/>
              </a:cxn>
            </a:cxnLst>
            <a:rect l="0" t="0" r="r" b="b"/>
            <a:pathLst>
              <a:path w="2304" h="816">
                <a:moveTo>
                  <a:pt x="0" y="48"/>
                </a:moveTo>
                <a:lnTo>
                  <a:pt x="96" y="816"/>
                </a:lnTo>
                <a:lnTo>
                  <a:pt x="2304" y="816"/>
                </a:lnTo>
                <a:lnTo>
                  <a:pt x="2304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pic>
        <p:nvPicPr>
          <p:cNvPr id="6" name="Picture 8" descr="goalquest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4495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9550" y="6643688"/>
            <a:ext cx="2665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800">
                <a:solidFill>
                  <a:schemeClr val="bg2"/>
                </a:solidFill>
                <a:latin typeface="Arial Narrow" pitchFamily="34" charset="0"/>
                <a:ea typeface="ＭＳ Ｐゴシック" pitchFamily="-80" charset="-128"/>
                <a:cs typeface="+mn-cs"/>
              </a:rPr>
              <a:t>BI - Proprietary &amp; Confidential / Not for Reproduction or Distribution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5410200" y="1676400"/>
            <a:ext cx="3581400" cy="14478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00" y="4953000"/>
            <a:ext cx="2819400" cy="838200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43800" y="5867400"/>
            <a:ext cx="1447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r>
              <a:rPr lang="en-US" altLang="zh-TW" smtClean="0"/>
              <a:t>2011/12/08</a:t>
            </a:r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26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50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0700" y="1295400"/>
            <a:ext cx="39243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11620500" cy="4953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zh-TW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zh-TW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zh-TW" alt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zh-TW" alt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zh-TW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zh-TW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zh-TW" alt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zh-TW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zh-TW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zh-TW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zh-TW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zh-TW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/>
          </p:cNvSpPr>
          <p:nvPr/>
        </p:nvSpPr>
        <p:spPr bwMode="auto">
          <a:xfrm>
            <a:off x="5410200" y="3200400"/>
            <a:ext cx="3657600" cy="1295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816"/>
              </a:cxn>
              <a:cxn ang="0">
                <a:pos x="2304" y="816"/>
              </a:cxn>
              <a:cxn ang="0">
                <a:pos x="2304" y="0"/>
              </a:cxn>
              <a:cxn ang="0">
                <a:pos x="0" y="48"/>
              </a:cxn>
            </a:cxnLst>
            <a:rect l="0" t="0" r="r" b="b"/>
            <a:pathLst>
              <a:path w="2304" h="816">
                <a:moveTo>
                  <a:pt x="0" y="48"/>
                </a:moveTo>
                <a:lnTo>
                  <a:pt x="96" y="816"/>
                </a:lnTo>
                <a:lnTo>
                  <a:pt x="2304" y="816"/>
                </a:lnTo>
                <a:lnTo>
                  <a:pt x="2304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pic>
        <p:nvPicPr>
          <p:cNvPr id="6" name="Picture 8" descr="goalquest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4495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9550" y="6643688"/>
            <a:ext cx="2665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800">
                <a:solidFill>
                  <a:schemeClr val="bg2"/>
                </a:solidFill>
                <a:latin typeface="Arial Narrow" pitchFamily="34" charset="0"/>
                <a:ea typeface="ＭＳ Ｐゴシック" pitchFamily="-80" charset="-128"/>
                <a:cs typeface="+mn-cs"/>
              </a:rPr>
              <a:t>BI - Proprietary &amp; Confidential / Not for Reproduction or Distribution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5410200" y="1676400"/>
            <a:ext cx="3581400" cy="14478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00" y="4953000"/>
            <a:ext cx="2819400" cy="838200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43800" y="5867400"/>
            <a:ext cx="1447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r>
              <a:rPr lang="en-US" altLang="zh-TW" smtClean="0"/>
              <a:t>2011/12/08</a:t>
            </a:r>
            <a:endParaRPr lang="fr-C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26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50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26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50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0700" y="1295400"/>
            <a:ext cx="39243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11620500" cy="4953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/>
          </p:cNvSpPr>
          <p:nvPr/>
        </p:nvSpPr>
        <p:spPr bwMode="auto">
          <a:xfrm>
            <a:off x="5410200" y="3200400"/>
            <a:ext cx="3657600" cy="1295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816"/>
              </a:cxn>
              <a:cxn ang="0">
                <a:pos x="2304" y="816"/>
              </a:cxn>
              <a:cxn ang="0">
                <a:pos x="2304" y="0"/>
              </a:cxn>
              <a:cxn ang="0">
                <a:pos x="0" y="48"/>
              </a:cxn>
            </a:cxnLst>
            <a:rect l="0" t="0" r="r" b="b"/>
            <a:pathLst>
              <a:path w="2304" h="816">
                <a:moveTo>
                  <a:pt x="0" y="48"/>
                </a:moveTo>
                <a:lnTo>
                  <a:pt x="96" y="816"/>
                </a:lnTo>
                <a:lnTo>
                  <a:pt x="2304" y="816"/>
                </a:lnTo>
                <a:lnTo>
                  <a:pt x="2304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pic>
        <p:nvPicPr>
          <p:cNvPr id="6" name="Picture 8" descr="goalquest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4495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9550" y="6643688"/>
            <a:ext cx="2665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800">
                <a:solidFill>
                  <a:schemeClr val="bg2"/>
                </a:solidFill>
                <a:latin typeface="Arial Narrow" pitchFamily="34" charset="0"/>
                <a:ea typeface="ＭＳ Ｐゴシック" pitchFamily="-80" charset="-128"/>
                <a:cs typeface="+mn-cs"/>
              </a:rPr>
              <a:t>BI - Proprietary &amp; Confidential / Not for Reproduction or Distribution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5410200" y="1676400"/>
            <a:ext cx="3581400" cy="14478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00" y="4953000"/>
            <a:ext cx="2819400" cy="838200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43800" y="5867400"/>
            <a:ext cx="1447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r>
              <a:rPr lang="en-US" altLang="zh-TW" smtClean="0"/>
              <a:t>2011/12/08</a:t>
            </a:r>
            <a:endParaRPr lang="fr-C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26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50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0700" y="1295400"/>
            <a:ext cx="39243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11620500" cy="4953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/>
          </p:cNvSpPr>
          <p:nvPr/>
        </p:nvSpPr>
        <p:spPr bwMode="auto">
          <a:xfrm>
            <a:off x="5410200" y="3200400"/>
            <a:ext cx="3657600" cy="1295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816"/>
              </a:cxn>
              <a:cxn ang="0">
                <a:pos x="2304" y="816"/>
              </a:cxn>
              <a:cxn ang="0">
                <a:pos x="2304" y="0"/>
              </a:cxn>
              <a:cxn ang="0">
                <a:pos x="0" y="48"/>
              </a:cxn>
            </a:cxnLst>
            <a:rect l="0" t="0" r="r" b="b"/>
            <a:pathLst>
              <a:path w="2304" h="816">
                <a:moveTo>
                  <a:pt x="0" y="48"/>
                </a:moveTo>
                <a:lnTo>
                  <a:pt x="96" y="816"/>
                </a:lnTo>
                <a:lnTo>
                  <a:pt x="2304" y="816"/>
                </a:lnTo>
                <a:lnTo>
                  <a:pt x="2304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pic>
        <p:nvPicPr>
          <p:cNvPr id="6" name="Picture 8" descr="goalquest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4495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9550" y="6643688"/>
            <a:ext cx="2665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800">
                <a:solidFill>
                  <a:schemeClr val="bg2"/>
                </a:solidFill>
                <a:latin typeface="Arial Narrow" pitchFamily="34" charset="0"/>
                <a:ea typeface="ＭＳ Ｐゴシック" pitchFamily="-80" charset="-128"/>
                <a:cs typeface="+mn-cs"/>
              </a:rPr>
              <a:t>BI - Proprietary &amp; Confidential / Not for Reproduction or Distribution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5410200" y="1676400"/>
            <a:ext cx="3581400" cy="14478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00" y="4953000"/>
            <a:ext cx="2819400" cy="838200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43800" y="5867400"/>
            <a:ext cx="1447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r>
              <a:rPr lang="en-US" altLang="zh-TW" smtClean="0"/>
              <a:t>2011/12/08</a:t>
            </a:r>
            <a:endParaRPr lang="fr-C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26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50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0700" y="1295400"/>
            <a:ext cx="39243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11620500" cy="4953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3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6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5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77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9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656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31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48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3739-24BD-4BBE-B17C-9A13224B276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ide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590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9372600" y="12954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gray">
          <a:xfrm>
            <a:off x="179388" y="762000"/>
            <a:ext cx="876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gray">
          <a:xfrm>
            <a:off x="8951913" y="6858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gray">
          <a:xfrm>
            <a:off x="180975" y="6096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1900">
          <a:solidFill>
            <a:srgbClr val="1C3F67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ide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590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9372600" y="12954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gray">
          <a:xfrm>
            <a:off x="179388" y="762000"/>
            <a:ext cx="876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gray">
          <a:xfrm>
            <a:off x="8951913" y="6858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gray">
          <a:xfrm>
            <a:off x="180975" y="6096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1900">
          <a:solidFill>
            <a:srgbClr val="1C3F67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22A8-A599-4E55-973A-60A868F0A293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ide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590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9372600" y="12954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gray">
          <a:xfrm>
            <a:off x="179388" y="762000"/>
            <a:ext cx="876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gray">
          <a:xfrm>
            <a:off x="8951913" y="6858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gray">
          <a:xfrm>
            <a:off x="180975" y="6096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1900">
          <a:solidFill>
            <a:srgbClr val="1C3F67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ide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590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9372600" y="12954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gray">
          <a:xfrm>
            <a:off x="179388" y="762000"/>
            <a:ext cx="876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gray">
          <a:xfrm>
            <a:off x="8951913" y="6858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gray">
          <a:xfrm>
            <a:off x="180975" y="6096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1900">
          <a:solidFill>
            <a:srgbClr val="1C3F67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ide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590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9372600" y="12954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gray">
          <a:xfrm>
            <a:off x="179388" y="762000"/>
            <a:ext cx="876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gray">
          <a:xfrm>
            <a:off x="8951913" y="6858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gray">
          <a:xfrm>
            <a:off x="180975" y="6096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8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C3F67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1900">
          <a:solidFill>
            <a:srgbClr val="1C3F67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sz="1600">
          <a:solidFill>
            <a:srgbClr val="1C3F6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2011/12/08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臺南市英語學習主題情境教室分享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22A8-A599-4E55-973A-60A868F0A29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2.png"/><Relationship Id="rId4" Type="http://schemas.openxmlformats.org/officeDocument/2006/relationships/diagramData" Target="../diagrams/data9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hyperlink" Target="&#33521;&#35486;&#23526;&#22659;2.MPG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8.xml"/><Relationship Id="rId11" Type="http://schemas.openxmlformats.org/officeDocument/2006/relationships/slide" Target="slide27.xml"/><Relationship Id="rId5" Type="http://schemas.openxmlformats.org/officeDocument/2006/relationships/diagramQuickStyle" Target="../diagrams/quickStyle18.xml"/><Relationship Id="rId10" Type="http://schemas.openxmlformats.org/officeDocument/2006/relationships/hyperlink" Target="&#26085;&#26032;&#33521;&#35486;&#23526;&#22659;&#25945;&#23460;&#35373;&#35336;&#35498;&#26126;.pdf" TargetMode="External"/><Relationship Id="rId4" Type="http://schemas.openxmlformats.org/officeDocument/2006/relationships/diagramLayout" Target="../diagrams/layout18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slide" Target="slide31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&#26085;&#26032;&#33521;&#35486;&#23526;&#22659;&#25945;&#23460;&#19978;&#35506;&#20839;&#23481;-&#20840;.pdf" TargetMode="Externa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" Target="slide22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slide" Target="slide21.xml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32.png"/><Relationship Id="rId9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" Target="slide22.xml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32.png"/><Relationship Id="rId9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846856"/>
            <a:ext cx="7772400" cy="81439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英語學習主題情境教室分享</a:t>
            </a:r>
            <a:endParaRPr lang="fr-CA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5877272"/>
            <a:ext cx="6400800" cy="80816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南市南區日新國民小學</a:t>
            </a:r>
            <a:endParaRPr lang="en-US" altLang="zh-T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教務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主任  張世昌</a:t>
            </a:r>
            <a:endParaRPr lang="fr-C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 descr="C:\Users\Administrator\Dropbox\Work\英語實境教室教學\英語實境教室場景\圖19-英語實境教室形象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412776"/>
            <a:ext cx="136160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07486"/>
            <a:ext cx="3137024" cy="235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貳</a:t>
            </a:r>
            <a:r>
              <a:rPr lang="en-US" altLang="zh-TW" sz="4000" dirty="0" smtClean="0"/>
              <a:t>-2</a:t>
            </a:r>
            <a:r>
              <a:rPr lang="zh-TW" altLang="en-US" sz="4000" dirty="0" smtClean="0"/>
              <a:t>  教學時間設計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829636"/>
              </p:ext>
            </p:extLst>
          </p:nvPr>
        </p:nvGraphicFramePr>
        <p:xfrm>
          <a:off x="457200" y="1600201"/>
          <a:ext cx="8229600" cy="24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10</a:t>
            </a:fld>
            <a:endParaRPr lang="fr-CA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5411" y="3924300"/>
            <a:ext cx="3088406" cy="234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106" y="3929810"/>
            <a:ext cx="3108076" cy="233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2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貳</a:t>
            </a:r>
            <a:r>
              <a:rPr lang="en-US" altLang="zh-TW" sz="4000" dirty="0" smtClean="0"/>
              <a:t>-3</a:t>
            </a:r>
            <a:r>
              <a:rPr lang="zh-TW" altLang="en-US" sz="4000" dirty="0" smtClean="0"/>
              <a:t>  相關師資資源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249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61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貳</a:t>
            </a:r>
            <a:r>
              <a:rPr lang="en-US" altLang="zh-TW" sz="4000" dirty="0" smtClean="0"/>
              <a:t>-4</a:t>
            </a:r>
            <a:r>
              <a:rPr lang="zh-TW" altLang="en-US" sz="4000" dirty="0" smtClean="0"/>
              <a:t>  經費挹注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720532"/>
              </p:ext>
            </p:extLst>
          </p:nvPr>
        </p:nvGraphicFramePr>
        <p:xfrm>
          <a:off x="457200" y="1600201"/>
          <a:ext cx="8229600" cy="262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12</a:t>
            </a:fld>
            <a:endParaRPr lang="fr-CA"/>
          </a:p>
        </p:txBody>
      </p:sp>
      <p:pic>
        <p:nvPicPr>
          <p:cNvPr id="1027" name="Picture 3" descr="C:\Users\Administrator\Desktop\DSC0218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2" y="4077071"/>
            <a:ext cx="3456387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DSC0237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77073"/>
            <a:ext cx="345638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貳</a:t>
            </a:r>
            <a:r>
              <a:rPr lang="en-US" altLang="zh-TW" sz="4000" dirty="0" smtClean="0"/>
              <a:t>-5</a:t>
            </a:r>
            <a:r>
              <a:rPr lang="zh-TW" altLang="en-US" sz="4000" dirty="0" smtClean="0"/>
              <a:t>  外部資源爭取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4157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43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參、建置目的及內容</a:t>
            </a:r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6867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1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日新國小英語實境教室</a:t>
            </a:r>
            <a:endParaRPr lang="fr-CA" sz="40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 descr="C:\Users\Administrator\Dropbox\Work\英語實境教室教學\英語實境教室場景\圖2-教室前門-日新國際機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1835688" cy="45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ropbox\Work\英語實境教室教學\英語實境教室場景\圖1-教室後門-日新港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935" y="1556792"/>
            <a:ext cx="183976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ropbox\Work\英語實境教室教學\英語實境教室場景\圖19-英語實境教室形象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638" y="3073935"/>
            <a:ext cx="18161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肆</a:t>
            </a:r>
            <a:r>
              <a:rPr lang="zh-TW" altLang="en-US" sz="4000" dirty="0" smtClean="0"/>
              <a:t>、課程設計歷程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407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56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肆</a:t>
            </a:r>
            <a:r>
              <a:rPr lang="en-US" altLang="zh-TW" sz="4000" dirty="0" smtClean="0"/>
              <a:t>-1</a:t>
            </a:r>
            <a:r>
              <a:rPr lang="zh-TW" altLang="en-US" sz="4000" dirty="0" smtClean="0"/>
              <a:t>  英語教師社群發展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2547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38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肆</a:t>
            </a:r>
            <a:r>
              <a:rPr lang="en-US" altLang="zh-TW" sz="4000" dirty="0" smtClean="0"/>
              <a:t>-2</a:t>
            </a:r>
            <a:r>
              <a:rPr lang="zh-TW" altLang="en-US" sz="4000" dirty="0" smtClean="0"/>
              <a:t>  英語實境教學課程編撰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663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1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/>
              <a:t>伍</a:t>
            </a:r>
            <a:r>
              <a:rPr lang="zh-TW" altLang="en-US" sz="4000" smtClean="0"/>
              <a:t>、落實理念</a:t>
            </a:r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605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90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分享</a:t>
            </a:r>
            <a:r>
              <a:rPr lang="zh-TW" altLang="en-US" sz="4000" dirty="0" smtClean="0"/>
              <a:t>內容大綱</a:t>
            </a:r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6658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65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伍</a:t>
            </a:r>
            <a:r>
              <a:rPr lang="en-US" altLang="zh-TW" sz="4000" dirty="0" smtClean="0"/>
              <a:t>-1</a:t>
            </a:r>
            <a:r>
              <a:rPr lang="zh-TW" altLang="en-US" sz="4000" dirty="0" smtClean="0"/>
              <a:t>  正式課程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1853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20</a:t>
            </a:fld>
            <a:endParaRPr lang="fr-CA"/>
          </a:p>
        </p:txBody>
      </p:sp>
      <p:pic>
        <p:nvPicPr>
          <p:cNvPr id="8" name="Picture 2" descr="C:\Users\principal\Desktop\ico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854646"/>
            <a:ext cx="348873" cy="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rincipal\Desktop\icon.pn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517232"/>
            <a:ext cx="348873" cy="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rincipal\Desktop\icon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105" y="4317499"/>
            <a:ext cx="348873" cy="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伍</a:t>
            </a:r>
            <a:r>
              <a:rPr lang="en-US" altLang="zh-TW" sz="4000" dirty="0" smtClean="0"/>
              <a:t>-1</a:t>
            </a:r>
            <a:r>
              <a:rPr lang="zh-TW" altLang="en-US" sz="4000" dirty="0" smtClean="0"/>
              <a:t>  潛在課程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1049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21</a:t>
            </a:fld>
            <a:endParaRPr lang="fr-CA"/>
          </a:p>
        </p:txBody>
      </p:sp>
      <p:pic>
        <p:nvPicPr>
          <p:cNvPr id="8" name="Picture 2" descr="C:\Users\principal\Desktop\ico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574" y="5589240"/>
            <a:ext cx="348873" cy="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伍</a:t>
            </a:r>
            <a:r>
              <a:rPr lang="en-US" altLang="zh-TW" sz="4000" dirty="0" smtClean="0"/>
              <a:t>-2</a:t>
            </a:r>
            <a:r>
              <a:rPr lang="zh-TW" altLang="en-US" sz="4000" dirty="0" smtClean="0"/>
              <a:t>  配合活動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1254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22</a:t>
            </a:fld>
            <a:endParaRPr lang="fr-CA"/>
          </a:p>
        </p:txBody>
      </p:sp>
      <p:pic>
        <p:nvPicPr>
          <p:cNvPr id="8" name="Picture 2" descr="C:\Users\principal\Desktop\ico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48873" cy="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rincipal\Desktop\ico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517232"/>
            <a:ext cx="348873" cy="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伍</a:t>
            </a:r>
            <a:r>
              <a:rPr lang="en-US" altLang="zh-TW" sz="4000" dirty="0" smtClean="0"/>
              <a:t>-4</a:t>
            </a:r>
            <a:r>
              <a:rPr lang="zh-TW" altLang="en-US" sz="4000" dirty="0" smtClean="0"/>
              <a:t>  大專院校攜手合作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9358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23</a:t>
            </a:fld>
            <a:endParaRPr lang="fr-CA"/>
          </a:p>
        </p:txBody>
      </p:sp>
      <p:pic>
        <p:nvPicPr>
          <p:cNvPr id="8" name="Picture 2" descr="C:\Users\principal\Desktop\icon.pn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348873" cy="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陸</a:t>
            </a:r>
            <a:r>
              <a:rPr lang="zh-TW" altLang="en-US" sz="4000" dirty="0" smtClean="0"/>
              <a:t>、結語</a:t>
            </a:r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9295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63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98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14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結合臺南市自編課程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--ENJOY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26</a:t>
            </a:fld>
            <a:endParaRPr lang="fr-CA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" y="1171153"/>
            <a:ext cx="7783513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2383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23831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Administrator\Desktop\pic\house_go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621" y="645333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英語實境教室主題學習站</a:t>
            </a:r>
            <a:endParaRPr lang="fr-CA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5075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27</a:t>
            </a:fld>
            <a:endParaRPr lang="fr-CA"/>
          </a:p>
        </p:txBody>
      </p:sp>
      <p:pic>
        <p:nvPicPr>
          <p:cNvPr id="7" name="Picture 2" descr="C:\Users\Administrator\Desktop\pic\house_go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621" y="645333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dirty="0" smtClean="0"/>
              <a:t>英語</a:t>
            </a:r>
            <a:r>
              <a:rPr lang="zh-TW" altLang="en-US" sz="3600" dirty="0" smtClean="0"/>
              <a:t>學習</a:t>
            </a:r>
            <a:r>
              <a:rPr lang="zh-TW" altLang="zh-TW" sz="3600" dirty="0" smtClean="0"/>
              <a:t>護照</a:t>
            </a:r>
            <a:r>
              <a:rPr lang="en-US" altLang="zh-TW" sz="3600" dirty="0" smtClean="0"/>
              <a:t>-</a:t>
            </a:r>
            <a:r>
              <a:rPr lang="zh-TW" altLang="en-US" sz="3200" dirty="0" smtClean="0"/>
              <a:t>六大類</a:t>
            </a:r>
            <a:r>
              <a:rPr lang="en-US" altLang="zh-TW" sz="3200" dirty="0" smtClean="0"/>
              <a:t>36</a:t>
            </a:r>
            <a:r>
              <a:rPr lang="zh-TW" altLang="en-US" sz="3200" dirty="0" smtClean="0"/>
              <a:t>關</a:t>
            </a:r>
            <a:endParaRPr lang="fr-CA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5948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73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英語學習護照</a:t>
            </a:r>
            <a:endParaRPr lang="fr-CA" sz="40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29</a:t>
            </a:fld>
            <a:endParaRPr lang="fr-CA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dministrator\Desktop\pic\house_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621" y="645333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istrator\Desktop\pic\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06636"/>
            <a:ext cx="755967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istrator\Desktop\pic\02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106636"/>
            <a:ext cx="755967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istrator\Desktop\pic\04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2" y="1106636"/>
            <a:ext cx="755967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istrator\Desktop\pic\070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1" y="1093564"/>
            <a:ext cx="755967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壹</a:t>
            </a:r>
            <a:r>
              <a:rPr lang="zh-TW" altLang="en-US" sz="4000" dirty="0" smtClean="0"/>
              <a:t>、楔子</a:t>
            </a:r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109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品德教育雙語環境布置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30</a:t>
            </a:fld>
            <a:endParaRPr lang="fr-CA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Picture 2" descr="C:\Users\Administrator\Desktop\pic\house_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621" y="645333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incipal\Desktop\英語實境教室 - 複製\IMG_11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25" y="1161181"/>
            <a:ext cx="7153275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rincipal\Desktop\英語實境教室 - 複製\IMG_11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24" y="1145992"/>
            <a:ext cx="7153275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rincipal\Desktop\英語實境教室 - 複製\IMG_117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23" y="1161181"/>
            <a:ext cx="7153275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rincipal\Desktop\英語實境教室 - 複製\IMG_118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22" y="1161182"/>
            <a:ext cx="7153275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rincipal\Desktop\英語實境教室 - 複製\IMG_118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25" y="1161182"/>
            <a:ext cx="7153275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rincipal\Desktop\英語實境教室 - 複製\IMG_118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25" y="1145992"/>
            <a:ext cx="7153275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rincipal\Desktop\英語實境教室 - 複製\IMG_118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273" y="1165374"/>
            <a:ext cx="7153275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principal\Desktop\英語實境教室 - 複製\IMG_118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272" y="1161182"/>
            <a:ext cx="7153275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英語實境教室配合活動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31</a:t>
            </a:fld>
            <a:endParaRPr lang="fr-CA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" name="Picture 2" descr="C:\Users\Administrator\Desktop\pic\house_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621" y="645333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rincipal\Desktop\dscf72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400" y="1556792"/>
            <a:ext cx="62198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incipal\Desktop\dscf73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399" y="1556792"/>
            <a:ext cx="62198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incipal\Desktop\dscf73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398" y="1556792"/>
            <a:ext cx="62198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incipal\Desktop\pic\04_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363" y="1556792"/>
            <a:ext cx="6206859" cy="46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incipal\Desktop\pic\04_1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362" y="1556792"/>
            <a:ext cx="6206859" cy="46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incipal\Desktop\pic\01_5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363" y="1553538"/>
            <a:ext cx="6206858" cy="465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壹</a:t>
            </a:r>
            <a:r>
              <a:rPr lang="en-US" altLang="zh-TW" sz="4000" dirty="0" smtClean="0"/>
              <a:t>-1</a:t>
            </a:r>
            <a:r>
              <a:rPr lang="zh-TW" altLang="en-US" sz="4000" dirty="0"/>
              <a:t> </a:t>
            </a:r>
            <a:r>
              <a:rPr lang="zh-TW" altLang="en-US" sz="4000" dirty="0" smtClean="0"/>
              <a:t> 社區背景</a:t>
            </a:r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1243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1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壹</a:t>
            </a:r>
            <a:r>
              <a:rPr lang="en-US" altLang="zh-TW" sz="4000" dirty="0" smtClean="0"/>
              <a:t>-2</a:t>
            </a:r>
            <a:r>
              <a:rPr lang="zh-TW" altLang="en-US" sz="4000" dirty="0" smtClean="0"/>
              <a:t>  學生英語能力</a:t>
            </a:r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951440"/>
              </p:ext>
            </p:extLst>
          </p:nvPr>
        </p:nvGraphicFramePr>
        <p:xfrm>
          <a:off x="457200" y="1600201"/>
          <a:ext cx="8229600" cy="204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5</a:t>
            </a:fld>
            <a:endParaRPr lang="fr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20" y="4042757"/>
            <a:ext cx="2641228" cy="197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106" y="4009717"/>
            <a:ext cx="2685334" cy="201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579" y="3532894"/>
            <a:ext cx="3317589" cy="248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壹</a:t>
            </a:r>
            <a:r>
              <a:rPr lang="en-US" altLang="zh-TW" sz="4000" dirty="0" smtClean="0"/>
              <a:t>-3</a:t>
            </a:r>
            <a:r>
              <a:rPr lang="zh-TW" altLang="en-US" sz="4000" dirty="0" smtClean="0"/>
              <a:t>  校長教育理念</a:t>
            </a:r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4160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20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壹</a:t>
            </a:r>
            <a:r>
              <a:rPr lang="en-US" altLang="zh-TW" sz="4000" dirty="0" smtClean="0"/>
              <a:t>-4</a:t>
            </a:r>
            <a:r>
              <a:rPr lang="zh-TW" altLang="en-US" sz="4000" dirty="0" smtClean="0"/>
              <a:t>  英語教學社群共識</a:t>
            </a:r>
            <a:endParaRPr lang="fr-CA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0216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6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貳</a:t>
            </a:r>
            <a:r>
              <a:rPr lang="zh-TW" altLang="en-US" sz="4000" dirty="0" smtClean="0"/>
              <a:t>、需求分析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1929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2011/12/08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臺南市英語學習主題情境教室分享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36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貳</a:t>
            </a:r>
            <a:r>
              <a:rPr lang="en-US" altLang="zh-TW" sz="4000" dirty="0" smtClean="0"/>
              <a:t>-1</a:t>
            </a:r>
            <a:r>
              <a:rPr lang="zh-TW" altLang="en-US" sz="4000" dirty="0" smtClean="0"/>
              <a:t>  學習</a:t>
            </a:r>
            <a:r>
              <a:rPr lang="zh-TW" altLang="en-US" sz="4000" dirty="0"/>
              <a:t>情境分析</a:t>
            </a:r>
            <a:endParaRPr lang="fr-CA" sz="4000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6501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2011/11/24</a:t>
            </a:r>
            <a:endParaRPr lang="fr-CA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臺南市英語實境教室建置分享</a:t>
            </a:r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22A8-A599-4E55-973A-60A868F0A293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3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7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佈景主題7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佈景主題7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佈景主題7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佈景主題7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F6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-80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1124</Words>
  <Application>Microsoft Office PowerPoint</Application>
  <PresentationFormat>如螢幕大小 (4:3)</PresentationFormat>
  <Paragraphs>269</Paragraphs>
  <Slides>31</Slides>
  <Notes>31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佈景主題7</vt:lpstr>
      <vt:lpstr>1_佈景主題7</vt:lpstr>
      <vt:lpstr>Thème Office</vt:lpstr>
      <vt:lpstr>2_佈景主題7</vt:lpstr>
      <vt:lpstr>3_佈景主題7</vt:lpstr>
      <vt:lpstr>4_佈景主題7</vt:lpstr>
      <vt:lpstr>1_Thème Office</vt:lpstr>
      <vt:lpstr>英語學習主題情境教室分享</vt:lpstr>
      <vt:lpstr>分享內容大綱</vt:lpstr>
      <vt:lpstr>壹、楔子</vt:lpstr>
      <vt:lpstr>壹-1  社區背景</vt:lpstr>
      <vt:lpstr>壹-2  學生英語能力</vt:lpstr>
      <vt:lpstr>壹-3  校長教育理念</vt:lpstr>
      <vt:lpstr>壹-4  英語教學社群共識</vt:lpstr>
      <vt:lpstr>貳、需求分析</vt:lpstr>
      <vt:lpstr>貳-1  學習情境分析</vt:lpstr>
      <vt:lpstr>貳-2  教學時間設計</vt:lpstr>
      <vt:lpstr>貳-3  相關師資資源</vt:lpstr>
      <vt:lpstr>貳-4  經費挹注</vt:lpstr>
      <vt:lpstr>貳-5  外部資源爭取</vt:lpstr>
      <vt:lpstr>參、建置目的及內容</vt:lpstr>
      <vt:lpstr>日新國小英語實境教室</vt:lpstr>
      <vt:lpstr>肆、課程設計歷程</vt:lpstr>
      <vt:lpstr>肆-1  英語教師社群發展</vt:lpstr>
      <vt:lpstr>肆-2  英語實境教學課程編撰</vt:lpstr>
      <vt:lpstr>伍、落實理念</vt:lpstr>
      <vt:lpstr>伍-1  正式課程</vt:lpstr>
      <vt:lpstr>伍-1  潛在課程</vt:lpstr>
      <vt:lpstr>伍-2  配合活動</vt:lpstr>
      <vt:lpstr>伍-4  大專院校攜手合作</vt:lpstr>
      <vt:lpstr>陸、結語</vt:lpstr>
      <vt:lpstr>PowerPoint 簡報</vt:lpstr>
      <vt:lpstr>結合臺南市自編課程--ENJOY</vt:lpstr>
      <vt:lpstr>英語實境教室主題學習站</vt:lpstr>
      <vt:lpstr>英語學習護照-六大類36關</vt:lpstr>
      <vt:lpstr>英語學習護照</vt:lpstr>
      <vt:lpstr>品德教育雙語環境布置</vt:lpstr>
      <vt:lpstr>英語實境教室配合活動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Admin</dc:creator>
  <cp:lastModifiedBy>principal</cp:lastModifiedBy>
  <cp:revision>125</cp:revision>
  <dcterms:created xsi:type="dcterms:W3CDTF">2009-07-16T17:31:27Z</dcterms:created>
  <dcterms:modified xsi:type="dcterms:W3CDTF">2011-12-08T07:26:34Z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TC103814951033</vt:lpwstr>
  </property>
</Properties>
</file>