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51" r:id="rId2"/>
    <p:sldMasterId id="2147483955" r:id="rId3"/>
    <p:sldMasterId id="2147483969" r:id="rId4"/>
    <p:sldMasterId id="2147483980" r:id="rId5"/>
    <p:sldMasterId id="2147483992" r:id="rId6"/>
    <p:sldMasterId id="2147484005" r:id="rId7"/>
    <p:sldMasterId id="2147484018" r:id="rId8"/>
  </p:sldMasterIdLst>
  <p:notesMasterIdLst>
    <p:notesMasterId r:id="rId36"/>
  </p:notesMasterIdLst>
  <p:sldIdLst>
    <p:sldId id="256" r:id="rId9"/>
    <p:sldId id="257" r:id="rId10"/>
    <p:sldId id="301" r:id="rId11"/>
    <p:sldId id="259" r:id="rId12"/>
    <p:sldId id="282" r:id="rId13"/>
    <p:sldId id="283" r:id="rId14"/>
    <p:sldId id="300" r:id="rId15"/>
    <p:sldId id="284" r:id="rId16"/>
    <p:sldId id="293" r:id="rId17"/>
    <p:sldId id="285" r:id="rId18"/>
    <p:sldId id="286" r:id="rId19"/>
    <p:sldId id="288" r:id="rId20"/>
    <p:sldId id="287" r:id="rId21"/>
    <p:sldId id="290" r:id="rId22"/>
    <p:sldId id="306" r:id="rId23"/>
    <p:sldId id="302" r:id="rId24"/>
    <p:sldId id="296" r:id="rId25"/>
    <p:sldId id="297" r:id="rId26"/>
    <p:sldId id="298" r:id="rId27"/>
    <p:sldId id="303" r:id="rId28"/>
    <p:sldId id="304" r:id="rId29"/>
    <p:sldId id="305" r:id="rId30"/>
    <p:sldId id="291" r:id="rId31"/>
    <p:sldId id="266" r:id="rId32"/>
    <p:sldId id="294" r:id="rId33"/>
    <p:sldId id="260" r:id="rId34"/>
    <p:sldId id="29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1" autoAdjust="0"/>
    <p:restoredTop sz="94660"/>
  </p:normalViewPr>
  <p:slideViewPr>
    <p:cSldViewPr>
      <p:cViewPr varScale="1">
        <p:scale>
          <a:sx n="110" d="100"/>
          <a:sy n="110" d="100"/>
        </p:scale>
        <p:origin x="157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94233-E535-4A73-953A-D41D7C6F7551}" type="datetimeFigureOut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89A59-54FC-44A7-8D15-F46D2CDB5D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199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451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261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343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139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139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346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389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503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4351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4838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094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094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3819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9A59-54FC-44A7-8D15-F46D2CDB5D6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26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4745"/>
            <a:ext cx="7772400" cy="81852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 smtClean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847255"/>
            <a:ext cx="6400800" cy="6949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10777"/>
            <a:ext cx="21336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10777"/>
            <a:ext cx="28956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10777"/>
            <a:ext cx="21336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1408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440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1869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24860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93013"/>
      </p:ext>
    </p:extLst>
  </p:cSld>
  <p:clrMapOvr>
    <a:masterClrMapping/>
  </p:clrMapOvr>
  <p:hf hdr="0"/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22156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44278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6238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096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096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06250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72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34222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457200" y="1524000"/>
            <a:ext cx="8229600" cy="4724400"/>
          </a:xfrm>
        </p:spPr>
        <p:txBody>
          <a:bodyPr/>
          <a:lstStyle/>
          <a:p>
            <a:pPr lvl="0"/>
            <a:r>
              <a:rPr lang="zh-TW" altLang="en-US" noProof="0" smtClean="0"/>
              <a:t>按一下圖示以新增圖表</a:t>
            </a:r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5763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A43392-C3F7-45E5-AA37-F24A934ED1C6}" type="datetimeFigureOut">
              <a:rPr lang="zh-CN" altLang="en-US"/>
              <a:pPr>
                <a:defRPr/>
              </a:pPr>
              <a:t>2020/9/18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1B0C3E-2E53-4840-A565-4244C116DD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213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6E9F577-1E8A-4DFE-950C-A2D6FB2FD2CF}" type="datetimeFigureOut">
              <a:rPr lang="zh-CN" altLang="en-US"/>
              <a:pPr>
                <a:defRPr/>
              </a:pPr>
              <a:t>2020/9/18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9DDD0BB-BAA0-4C3C-9C0D-3A38B219DD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206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4E64C18-B6D1-40F9-B8C4-0FC568C3731B}" type="datetimeFigureOut">
              <a:rPr lang="zh-CN" altLang="en-US"/>
              <a:pPr>
                <a:defRPr/>
              </a:pPr>
              <a:t>2020/9/18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D313988-A26F-40B9-B9D4-51B2871CA4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797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8E538B1-2E13-4F1B-8113-92458BA53FF3}" type="datetimeFigureOut">
              <a:rPr lang="zh-CN" altLang="en-US"/>
              <a:pPr>
                <a:defRPr/>
              </a:pPr>
              <a:t>2020/9/18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5E0FC00-DF10-4BCD-A86B-F2AE63365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940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4DBFE4F-B9B4-4ADD-8A0B-90A082782B22}" type="datetimeFigureOut">
              <a:rPr lang="zh-CN" altLang="en-US"/>
              <a:pPr>
                <a:defRPr/>
              </a:pPr>
              <a:t>2020/9/18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615B6A3-1F5B-4407-98E4-E9C14400D1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794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B412A14-2D36-4D98-A9A7-8CC7D56E2E6E}" type="datetimeFigureOut">
              <a:rPr lang="zh-CN" altLang="en-US"/>
              <a:pPr>
                <a:defRPr/>
              </a:pPr>
              <a:t>2020/9/18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4EA1D45-9EA5-4ABB-8AC5-5A752358C0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117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07FB0B2-CD59-46B6-846A-55C108DCBF73}" type="datetimeFigureOut">
              <a:rPr lang="zh-CN" altLang="en-US"/>
              <a:pPr>
                <a:defRPr/>
              </a:pPr>
              <a:t>2020/9/18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3C9A517-75D2-4753-8BAE-CBC963D79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918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648FBEB-186D-4E43-90A2-40A6A76D0283}" type="datetimeFigureOut">
              <a:rPr lang="zh-CN" altLang="en-US"/>
              <a:pPr>
                <a:defRPr/>
              </a:pPr>
              <a:t>2020/9/18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D7A6CA5-59ED-4277-A483-27769FFBA5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189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A8C396B-7A61-43F9-AC7C-E1F543D1FFDD}" type="datetimeFigureOut">
              <a:rPr lang="zh-CN" altLang="en-US"/>
              <a:pPr>
                <a:defRPr/>
              </a:pPr>
              <a:t>2020/9/18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CC5CDCC-85E9-431F-BF2D-5CFD591A58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41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146729-B0B6-46BE-94FA-955D2EA01FAC}" type="datetimeFigureOut">
              <a:rPr lang="zh-CN" altLang="en-US"/>
              <a:pPr>
                <a:defRPr/>
              </a:pPr>
              <a:t>2020/9/18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5AA1E2E-B9AB-4FA3-8148-80DE88A885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93013"/>
      </p:ext>
    </p:extLst>
  </p:cSld>
  <p:clrMapOvr>
    <a:masterClrMapping/>
  </p:clrMapOvr>
  <p:hf hdr="0"/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>
            <a:lvl1pPr>
              <a:defRPr b="1" cap="none" spc="100">
                <a:ln w="19050">
                  <a:solidFill>
                    <a:schemeClr val="bg1"/>
                  </a:solidFill>
                  <a:prstDash val="solid"/>
                </a:ln>
                <a:solidFill>
                  <a:srgbClr val="4B350D"/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 baseline="0">
                <a:ln w="19050" cmpd="sng">
                  <a:solidFill>
                    <a:schemeClr val="bg1"/>
                  </a:solidFill>
                </a:ln>
                <a:solidFill>
                  <a:srgbClr val="4B350D"/>
                </a:solidFill>
                <a:effectLst/>
                <a:latin typeface="+mn-lt"/>
                <a:ea typeface="+mn-ea"/>
                <a:cs typeface="Microsoft Sans Serif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4B350D"/>
                </a:solidFill>
              </a:defRPr>
            </a:lvl1pPr>
          </a:lstStyle>
          <a:p>
            <a:fld id="{0A98AF03-7270-45C2-A683-C5E353EF01A5}" type="datetime4">
              <a:rPr lang="en-US"/>
              <a:pPr/>
              <a:t>September 18,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rgbClr val="4B350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4B350D"/>
                </a:solidFill>
              </a:defRPr>
            </a:lvl1pPr>
          </a:lstStyle>
          <a:p>
            <a:fld id="{8B37D5FE-740C-46F5-801A-FA5477D9711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buFontTx/>
              <a:buBlip>
                <a:blip r:embed="rId2"/>
              </a:buBlip>
              <a:defRPr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A93482-8E69-40F7-BCAD-5662A6CADB27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68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66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57551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>
                <a:solidFill>
                  <a:srgbClr val="FF660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>
                <a:solidFill>
                  <a:srgbClr val="359002"/>
                </a:solidFill>
              </a:defRPr>
            </a:lvl1pPr>
            <a:lvl2pPr>
              <a:defRPr sz="2400">
                <a:solidFill>
                  <a:srgbClr val="4B350D"/>
                </a:solidFill>
              </a:defRPr>
            </a:lvl2pPr>
            <a:lvl3pPr>
              <a:defRPr sz="2000">
                <a:solidFill>
                  <a:srgbClr val="4B350D"/>
                </a:solidFill>
              </a:defRPr>
            </a:lvl3pPr>
            <a:lvl4pPr>
              <a:defRPr sz="1800">
                <a:solidFill>
                  <a:srgbClr val="4B350D"/>
                </a:solidFill>
              </a:defRPr>
            </a:lvl4pPr>
            <a:lvl5pPr>
              <a:defRPr sz="1800">
                <a:solidFill>
                  <a:srgbClr val="4B350D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25A706-D8F2-4D1A-855A-CADC92600C26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96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 cap="none" spc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solidFill>
                    <a:srgbClr val="359002"/>
                  </a:solidFill>
                </a:ln>
                <a:solidFill>
                  <a:srgbClr val="92D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4B350D"/>
                </a:solidFill>
              </a:defRPr>
            </a:lvl1pPr>
            <a:lvl2pPr>
              <a:defRPr sz="2000">
                <a:solidFill>
                  <a:srgbClr val="4B350D"/>
                </a:solidFill>
              </a:defRPr>
            </a:lvl2pPr>
            <a:lvl3pPr>
              <a:defRPr sz="1800">
                <a:solidFill>
                  <a:srgbClr val="4B350D"/>
                </a:solidFill>
              </a:defRPr>
            </a:lvl3pPr>
            <a:lvl4pPr>
              <a:defRPr sz="1600">
                <a:solidFill>
                  <a:srgbClr val="4B350D"/>
                </a:solidFill>
              </a:defRPr>
            </a:lvl4pPr>
            <a:lvl5pPr>
              <a:defRPr sz="1600">
                <a:solidFill>
                  <a:srgbClr val="4B350D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B4F123-1704-49AC-9D15-C4B1462B801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96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127EC2-47FB-48A1-8644-C8A81DDAA119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37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EC3ED-7435-49F9-84C8-03CCA2F8DEDB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0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C49BF1-FCD3-4395-8FF6-0047AF66228E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14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61222-2C8B-4501-BE87-6797EC025925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64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FB5AFD-D735-4504-A039-ADEBB6448D55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1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4" y="275167"/>
            <a:ext cx="6419056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4" y="1600204"/>
            <a:ext cx="6419056" cy="45254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Lorem ipsum dolor sit amet, consectetur adipisicing elit, sed do eiusmod tempor incididunt ut labore et dolore magna aliqua.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/>
              <a:pPr>
                <a:defRPr/>
              </a:pPr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67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5C8118-FB93-4E87-B380-0175F2FE2167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8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/>
        </p:blipFill>
        <p:spPr>
          <a:xfrm>
            <a:off x="993335" y="0"/>
            <a:ext cx="1310643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8677" y="2292101"/>
            <a:ext cx="7572375" cy="2219691"/>
          </a:xfrm>
        </p:spPr>
        <p:txBody>
          <a:bodyPr anchor="ctr">
            <a:normAutofit/>
          </a:bodyPr>
          <a:lstStyle>
            <a:lvl1pPr algn="l" latinLnBrk="0">
              <a:defRPr lang="zh-TW" sz="44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8675" y="4511791"/>
            <a:ext cx="7572376" cy="955565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18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F42911B4-7A0E-45AD-98E6-0D530E4989A7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F0263685-7104-4365-8CB4-63F97D9605C9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132023477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86B6D05A-5115-4939-927D-5464CCCB3BB1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2978F6AA-4EE8-4344-8F38-B09DF078F7E7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2785850282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12"/>
          <p:cNvGrpSpPr>
            <a:grpSpLocks/>
          </p:cNvGrpSpPr>
          <p:nvPr/>
        </p:nvGrpSpPr>
        <p:grpSpPr bwMode="auto">
          <a:xfrm rot="10800000">
            <a:off x="0" y="5645150"/>
            <a:ext cx="9144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20194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>
              <a:off x="520194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3"/>
          <p:cNvGrpSpPr>
            <a:grpSpLocks/>
          </p:cNvGrpSpPr>
          <p:nvPr/>
        </p:nvGrpSpPr>
        <p:grpSpPr bwMode="auto">
          <a:xfrm>
            <a:off x="0" y="1143000"/>
            <a:ext cx="9144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/>
        </p:blipFill>
        <p:spPr>
          <a:xfrm>
            <a:off x="994412" y="0"/>
            <a:ext cx="1310643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9258300" y="0"/>
            <a:ext cx="97155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
備註：
            </a:t>
            </a: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
若要 變更此投影片的圖像，</a:t>
            </a:r>
            <a:endParaRPr lang="en-US" altLang="zh-TW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請選擇該圖片並加以刪除。</a:t>
            </a:r>
            <a:endParaRPr lang="en-US" altLang="zh-TW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接著按下預留位置的 </a:t>
            </a:r>
            <a:r>
              <a:rPr lang="en-US" altLang="zh-TW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圖片</a:t>
            </a:r>
            <a:r>
              <a:rPr lang="en-US" altLang="zh-TW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] </a:t>
            </a: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圖示，以插入自訂的圖像。
          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8675" y="2292101"/>
            <a:ext cx="4300538" cy="2219691"/>
          </a:xfrm>
        </p:spPr>
        <p:txBody>
          <a:bodyPr anchor="ctr">
            <a:normAutofit/>
          </a:bodyPr>
          <a:lstStyle>
            <a:lvl1pPr algn="l" latinLnBrk="0">
              <a:defRPr lang="zh-TW" sz="44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8675" y="4511791"/>
            <a:ext cx="4300538" cy="955565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18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5235801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37783684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9144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 9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>
                  <a:solidFill>
                    <a:prstClr val="white"/>
                  </a:solidFill>
                </a:rPr>
                <a:t>
              </a:t>
              </a:r>
            </a:p>
          </p:txBody>
        </p:sp>
        <p:grpSp>
          <p:nvGrpSpPr>
            <p:cNvPr id="7" name="群組 14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520194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>
                <a:off x="520194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994411" y="0"/>
            <a:ext cx="1337391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8676" y="2971806"/>
            <a:ext cx="7553324" cy="1684150"/>
          </a:xfrm>
        </p:spPr>
        <p:txBody>
          <a:bodyPr anchor="ctr">
            <a:normAutofit/>
          </a:bodyPr>
          <a:lstStyle>
            <a:lvl1pPr latinLnBrk="0">
              <a:defRPr lang="zh-TW" sz="4400" cap="all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8676" y="4655956"/>
            <a:ext cx="7553324" cy="509750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9DF6BDA8-7E06-4674-838F-B30D1154C8DA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</a:t>
            </a:r>
          </a:p>
        </p:txBody>
      </p:sp>
      <p:sp>
        <p:nvSpPr>
          <p:cNvPr id="1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1AF74027-DBE1-41E3-8A32-D19A83A2190B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79082470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28677" y="1600202"/>
            <a:ext cx="3686175" cy="4571999"/>
          </a:xfrm>
        </p:spPr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2" y="1600202"/>
            <a:ext cx="3686175" cy="4571999"/>
          </a:xfrm>
        </p:spPr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897E2CD5-3792-4D31-B93A-B56DD9EF7E19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72ED43E-FEBA-4C58-96E3-32FC89EB86E4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2833247766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3689604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28675" y="2424112"/>
            <a:ext cx="3689604" cy="374808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4583" y="1600200"/>
            <a:ext cx="3689604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4583" y="2424112"/>
            <a:ext cx="3689604" cy="374808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CDF6A1CC-F298-4EA8-B2BA-1808D534BEA2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EF21B7AB-198D-4867-818B-60D0C4D6F6FB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51527803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7B6906E5-500A-4C96-89B8-58E2F3436C96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2C4414AC-C610-4817-87E8-DA1CD2B688FC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398151327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044C20F-8A17-4AA9-8B82-1C8858F489D7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EDD8D4EE-74B0-49D1-98D0-C68AE95544E8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3653850926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31388" y="1600201"/>
            <a:ext cx="4083939" cy="4572001"/>
          </a:xfrm>
        </p:spPr>
        <p:txBody>
          <a:bodyPr/>
          <a:lstStyle>
            <a:lvl1pPr latinLnBrk="0">
              <a:defRPr lang="zh-TW" sz="2000"/>
            </a:lvl1pPr>
            <a:lvl2pPr latinLnBrk="0">
              <a:defRPr lang="zh-TW" sz="16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28677" y="1600200"/>
            <a:ext cx="3288411" cy="4572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A32BFC9A-48F7-4C32-B6D9-61E1899BBF9C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50900695-E81F-4BCF-A426-BF17E38FC118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120475736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2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Lorem ipsum dolor sit amet, consectetur adipisicing elit, sed do eiusmod tempor incididunt ut labore et dolore magna aliqua.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11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491003" y="1600201"/>
            <a:ext cx="4823184" cy="4572001"/>
          </a:xfrm>
        </p:spPr>
        <p:txBody>
          <a:bodyPr tIns="1188720"/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28677" y="1600200"/>
            <a:ext cx="2547747" cy="4572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C81CD93F-BFE4-47CB-B483-717DBCF9B108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535C3D0F-490F-4714-9413-A3A68559D93E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1044400031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CA65CB73-6201-4A84-B205-7F5A62F5F317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5D2620E9-0AF8-463E-99A3-109B20DB1EA5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1001329888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4180880" y="3239499"/>
            <a:ext cx="5634038" cy="63103"/>
            <a:chOff x="1073150" y="1219201"/>
            <a:chExt cx="10058400" cy="63125"/>
          </a:xfrm>
        </p:grpSpPr>
        <p:cxnSp>
          <p:nvCxnSpPr>
            <p:cNvPr id="5" name="直線接點 4"/>
            <p:cNvCxnSpPr/>
            <p:nvPr/>
          </p:nvCxnSpPr>
          <p:spPr>
            <a:xfrm rot="10800000">
              <a:off x="1073151" y="1204909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68034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7029451" y="365125"/>
            <a:ext cx="12858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28675" y="365125"/>
            <a:ext cx="6074172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62509D33-AB99-496C-8943-0212568C7FE6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8B187BF3-68F6-4E49-83AA-D2E5A0C967EE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4259791496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/>
        </p:blipFill>
        <p:spPr>
          <a:xfrm>
            <a:off x="993335" y="0"/>
            <a:ext cx="1310643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8677" y="2292099"/>
            <a:ext cx="7572375" cy="2219691"/>
          </a:xfrm>
        </p:spPr>
        <p:txBody>
          <a:bodyPr anchor="ctr">
            <a:normAutofit/>
          </a:bodyPr>
          <a:lstStyle>
            <a:lvl1pPr algn="l" latinLnBrk="0">
              <a:defRPr lang="zh-TW" sz="44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8675" y="4511789"/>
            <a:ext cx="7572376" cy="955565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18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5AF3AF3-22D8-40EB-B14A-147D1184AAD4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F913AF00-22A7-4C8A-8A0D-D421D5E4FB55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11662291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9D1D7DAB-F61C-4C82-A159-052C3D7321AA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F3D400E6-7840-45F3-918B-2F761CF101FB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420051904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12"/>
          <p:cNvGrpSpPr>
            <a:grpSpLocks/>
          </p:cNvGrpSpPr>
          <p:nvPr/>
        </p:nvGrpSpPr>
        <p:grpSpPr bwMode="auto">
          <a:xfrm rot="10800000">
            <a:off x="0" y="5645150"/>
            <a:ext cx="9144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20194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>
              <a:off x="520194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3"/>
          <p:cNvGrpSpPr>
            <a:grpSpLocks/>
          </p:cNvGrpSpPr>
          <p:nvPr/>
        </p:nvGrpSpPr>
        <p:grpSpPr bwMode="auto">
          <a:xfrm>
            <a:off x="0" y="1143000"/>
            <a:ext cx="9144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/>
        </p:blipFill>
        <p:spPr>
          <a:xfrm>
            <a:off x="994412" y="0"/>
            <a:ext cx="1310643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9258300" y="0"/>
            <a:ext cx="97155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
備註：
            </a:t>
            </a: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
若要 變更此投影片的圖像，</a:t>
            </a:r>
            <a:endParaRPr lang="en-US" altLang="zh-TW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請選擇該圖片並加以刪除。</a:t>
            </a:r>
            <a:endParaRPr lang="en-US" altLang="zh-TW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接著按下預留位置的 </a:t>
            </a:r>
            <a:r>
              <a:rPr lang="en-US" altLang="zh-TW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圖片</a:t>
            </a:r>
            <a:r>
              <a:rPr lang="en-US" altLang="zh-TW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] </a:t>
            </a: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圖示，以插入自訂的圖像。
          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8675" y="2292099"/>
            <a:ext cx="4300538" cy="2219691"/>
          </a:xfrm>
        </p:spPr>
        <p:txBody>
          <a:bodyPr anchor="ctr">
            <a:normAutofit/>
          </a:bodyPr>
          <a:lstStyle>
            <a:lvl1pPr algn="l" latinLnBrk="0">
              <a:defRPr lang="zh-TW" sz="44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8675" y="4511789"/>
            <a:ext cx="4300538" cy="955565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18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5235800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580711546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9144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 9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>
                  <a:solidFill>
                    <a:prstClr val="white"/>
                  </a:solidFill>
                </a:rPr>
                <a:t>
              </a:t>
              </a:r>
            </a:p>
          </p:txBody>
        </p:sp>
        <p:grpSp>
          <p:nvGrpSpPr>
            <p:cNvPr id="7" name="群組 14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520194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>
                <a:off x="520194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994411" y="0"/>
            <a:ext cx="1337391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8676" y="2971806"/>
            <a:ext cx="7553324" cy="1684150"/>
          </a:xfrm>
        </p:spPr>
        <p:txBody>
          <a:bodyPr anchor="ctr">
            <a:normAutofit/>
          </a:bodyPr>
          <a:lstStyle>
            <a:lvl1pPr latinLnBrk="0">
              <a:defRPr lang="zh-TW" sz="4400" cap="all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8676" y="4655956"/>
            <a:ext cx="7553324" cy="509750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F914111-0ECC-4406-8E3F-175998044F62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</a:t>
            </a:r>
          </a:p>
        </p:txBody>
      </p:sp>
      <p:sp>
        <p:nvSpPr>
          <p:cNvPr id="1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0E4BE65C-9B55-4DB2-B3D7-4C4CF23B603A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3003011114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28677" y="1600202"/>
            <a:ext cx="3686175" cy="4571999"/>
          </a:xfrm>
        </p:spPr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2" y="1600202"/>
            <a:ext cx="3686175" cy="4571999"/>
          </a:xfrm>
        </p:spPr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9BA6C440-257B-4A77-ACF1-64ABA0855250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B084E365-D81E-47BD-82DF-154D093ED0D6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560781744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3689604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28675" y="2424112"/>
            <a:ext cx="3689604" cy="374808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4583" y="1600200"/>
            <a:ext cx="3689604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4583" y="2424112"/>
            <a:ext cx="3689604" cy="374808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9431D20-7165-4B68-848D-92D7E736CFF1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2DCDF8E7-0900-48CB-9426-21607AC0B87F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1268501265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522C00CE-0EA4-42B7-8A29-3880FD2AE781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166ACD66-52A5-4627-9E30-C3C8B41C35DA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409467475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3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Lorem ipsum dolor sit amet, consectetur adipisicing elit, sed do eiusmod tempor incididunt ut labore et dolore magna aliqua.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5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D5F71712-06C7-47DB-AFC9-A639F76159B1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54F28CF9-FE51-4482-868E-3DCEC5388A00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3413951745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31388" y="1600201"/>
            <a:ext cx="4083939" cy="4572001"/>
          </a:xfrm>
        </p:spPr>
        <p:txBody>
          <a:bodyPr/>
          <a:lstStyle>
            <a:lvl1pPr latinLnBrk="0">
              <a:defRPr lang="zh-TW" sz="2000"/>
            </a:lvl1pPr>
            <a:lvl2pPr latinLnBrk="0">
              <a:defRPr lang="zh-TW" sz="16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28677" y="1600200"/>
            <a:ext cx="3288411" cy="4572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AA9AF4F1-008C-48B8-B7D5-46D18B65B7AE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43F1EE6D-4619-4B8F-B520-97E2F2523485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1848187226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491003" y="1600201"/>
            <a:ext cx="4823184" cy="4572001"/>
          </a:xfrm>
        </p:spPr>
        <p:txBody>
          <a:bodyPr tIns="1188720"/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28677" y="1600200"/>
            <a:ext cx="2547747" cy="4572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8BCEE7E-1FF2-46D5-8C11-E3581E2A8D8F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CCB2A572-2591-462F-8206-88525F9987C1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3555506756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7D77352-6B72-4CBD-B32C-1ABED5640F4D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A584AE0E-638A-4831-AC0F-FDE4AE0712B3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3198412638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4180880" y="3239497"/>
            <a:ext cx="5634038" cy="63103"/>
            <a:chOff x="1073150" y="1219201"/>
            <a:chExt cx="10058400" cy="63125"/>
          </a:xfrm>
        </p:grpSpPr>
        <p:cxnSp>
          <p:nvCxnSpPr>
            <p:cNvPr id="5" name="直線接點 4"/>
            <p:cNvCxnSpPr/>
            <p:nvPr/>
          </p:nvCxnSpPr>
          <p:spPr>
            <a:xfrm rot="10800000">
              <a:off x="1073151" y="1204909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68034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7029451" y="365125"/>
            <a:ext cx="12858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28675" y="365125"/>
            <a:ext cx="6074172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F068392C-03B6-4E5E-A95E-863A0A2BE898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15A70D76-039E-48E8-B0DB-1368F8FB9CEA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4031239851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/>
        </p:blipFill>
        <p:spPr>
          <a:xfrm>
            <a:off x="993334" y="0"/>
            <a:ext cx="1310643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7572375" cy="2219691"/>
          </a:xfrm>
        </p:spPr>
        <p:txBody>
          <a:bodyPr anchor="ctr">
            <a:normAutofit/>
          </a:bodyPr>
          <a:lstStyle>
            <a:lvl1pPr algn="l" latinLnBrk="0">
              <a:defRPr lang="zh-TW" sz="44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8674" y="4511785"/>
            <a:ext cx="7572376" cy="955565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18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5AF3AF3-22D8-40EB-B14A-147D1184AAD4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F913AF00-22A7-4C8A-8A0D-D421D5E4FB55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24316626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9D1D7DAB-F61C-4C82-A159-052C3D7321AA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F3D400E6-7840-45F3-918B-2F761CF101FB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170216230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12"/>
          <p:cNvGrpSpPr>
            <a:grpSpLocks/>
          </p:cNvGrpSpPr>
          <p:nvPr/>
        </p:nvGrpSpPr>
        <p:grpSpPr bwMode="auto">
          <a:xfrm rot="10800000">
            <a:off x="0" y="5645150"/>
            <a:ext cx="9144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20194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>
              <a:off x="520194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3"/>
          <p:cNvGrpSpPr>
            <a:grpSpLocks/>
          </p:cNvGrpSpPr>
          <p:nvPr/>
        </p:nvGrpSpPr>
        <p:grpSpPr bwMode="auto">
          <a:xfrm>
            <a:off x="0" y="1143000"/>
            <a:ext cx="9144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9144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prstClr val="white"/>
                </a:solidFill>
              </a:rPr>
              <a:t>
            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/>
        </p:blipFill>
        <p:spPr>
          <a:xfrm>
            <a:off x="994410" y="0"/>
            <a:ext cx="1310643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9258300" y="0"/>
            <a:ext cx="97155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
備註：
            </a:t>
            </a: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
若要 變更此投影片的圖像，</a:t>
            </a:r>
            <a:endParaRPr lang="en-US" altLang="zh-TW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請選擇該圖片並加以刪除。</a:t>
            </a:r>
            <a:endParaRPr lang="en-US" altLang="zh-TW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接著按下預留位置的 </a:t>
            </a:r>
            <a:r>
              <a:rPr lang="en-US" altLang="zh-TW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圖片</a:t>
            </a:r>
            <a:r>
              <a:rPr lang="en-US" altLang="zh-TW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] </a:t>
            </a:r>
            <a:r>
              <a:rPr lang="zh-TW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圖示，以插入自訂的圖像。
          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 anchor="ctr">
            <a:normAutofit/>
          </a:bodyPr>
          <a:lstStyle>
            <a:lvl1pPr algn="l" latinLnBrk="0">
              <a:defRPr lang="zh-TW" sz="440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18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4051642791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9144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 9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>
                  <a:solidFill>
                    <a:prstClr val="white"/>
                  </a:solidFill>
                </a:rPr>
                <a:t>
              </a:t>
              </a:r>
            </a:p>
          </p:txBody>
        </p:sp>
        <p:grpSp>
          <p:nvGrpSpPr>
            <p:cNvPr id="7" name="群組 14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520194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>
                <a:off x="520194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994410" y="0"/>
            <a:ext cx="1337391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8675" y="2971806"/>
            <a:ext cx="7553324" cy="1684150"/>
          </a:xfrm>
        </p:spPr>
        <p:txBody>
          <a:bodyPr anchor="ctr">
            <a:normAutofit/>
          </a:bodyPr>
          <a:lstStyle>
            <a:lvl1pPr latinLnBrk="0">
              <a:defRPr lang="zh-TW" sz="4400" cap="all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8675" y="4655956"/>
            <a:ext cx="7553324" cy="509750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F914111-0ECC-4406-8E3F-175998044F62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</a:t>
            </a:r>
          </a:p>
        </p:txBody>
      </p:sp>
      <p:sp>
        <p:nvSpPr>
          <p:cNvPr id="1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0E4BE65C-9B55-4DB2-B3D7-4C4CF23B603A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3556692626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28675" y="1600201"/>
            <a:ext cx="3686175" cy="4571999"/>
          </a:xfrm>
        </p:spPr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3686175" cy="4571999"/>
          </a:xfrm>
        </p:spPr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9BA6C440-257B-4A77-ACF1-64ABA0855250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B084E365-D81E-47BD-82DF-154D093ED0D6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205503329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标题幻灯片">
    <p:bg bwMode="gray"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13333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68"/>
          <p:cNvSpPr>
            <a:spLocks/>
          </p:cNvSpPr>
          <p:nvPr/>
        </p:nvSpPr>
        <p:spPr bwMode="gray">
          <a:xfrm rot="19091218">
            <a:off x="3581400" y="1470028"/>
            <a:ext cx="1143000" cy="1120775"/>
          </a:xfrm>
          <a:custGeom>
            <a:avLst/>
            <a:gdLst>
              <a:gd name="T0" fmla="*/ 259 w 406"/>
              <a:gd name="T1" fmla="*/ 129 h 405"/>
              <a:gd name="T2" fmla="*/ 280 w 406"/>
              <a:gd name="T3" fmla="*/ 126 h 405"/>
              <a:gd name="T4" fmla="*/ 282 w 406"/>
              <a:gd name="T5" fmla="*/ 107 h 405"/>
              <a:gd name="T6" fmla="*/ 277 w 406"/>
              <a:gd name="T7" fmla="*/ 99 h 405"/>
              <a:gd name="T8" fmla="*/ 220 w 406"/>
              <a:gd name="T9" fmla="*/ 72 h 405"/>
              <a:gd name="T10" fmla="*/ 238 w 406"/>
              <a:gd name="T11" fmla="*/ 69 h 405"/>
              <a:gd name="T12" fmla="*/ 241 w 406"/>
              <a:gd name="T13" fmla="*/ 51 h 405"/>
              <a:gd name="T14" fmla="*/ 235 w 406"/>
              <a:gd name="T15" fmla="*/ 44 h 405"/>
              <a:gd name="T16" fmla="*/ 195 w 406"/>
              <a:gd name="T17" fmla="*/ 35 h 405"/>
              <a:gd name="T18" fmla="*/ 175 w 406"/>
              <a:gd name="T19" fmla="*/ 9 h 405"/>
              <a:gd name="T20" fmla="*/ 165 w 406"/>
              <a:gd name="T21" fmla="*/ 2 h 405"/>
              <a:gd name="T22" fmla="*/ 151 w 406"/>
              <a:gd name="T23" fmla="*/ 0 h 405"/>
              <a:gd name="T24" fmla="*/ 138 w 406"/>
              <a:gd name="T25" fmla="*/ 15 h 405"/>
              <a:gd name="T26" fmla="*/ 157 w 406"/>
              <a:gd name="T27" fmla="*/ 69 h 405"/>
              <a:gd name="T28" fmla="*/ 180 w 406"/>
              <a:gd name="T29" fmla="*/ 132 h 405"/>
              <a:gd name="T30" fmla="*/ 190 w 406"/>
              <a:gd name="T31" fmla="*/ 165 h 405"/>
              <a:gd name="T32" fmla="*/ 160 w 406"/>
              <a:gd name="T33" fmla="*/ 177 h 405"/>
              <a:gd name="T34" fmla="*/ 106 w 406"/>
              <a:gd name="T35" fmla="*/ 182 h 405"/>
              <a:gd name="T36" fmla="*/ 76 w 406"/>
              <a:gd name="T37" fmla="*/ 183 h 405"/>
              <a:gd name="T38" fmla="*/ 21 w 406"/>
              <a:gd name="T39" fmla="*/ 192 h 405"/>
              <a:gd name="T40" fmla="*/ 4 w 406"/>
              <a:gd name="T41" fmla="*/ 278 h 405"/>
              <a:gd name="T42" fmla="*/ 81 w 406"/>
              <a:gd name="T43" fmla="*/ 222 h 405"/>
              <a:gd name="T44" fmla="*/ 124 w 406"/>
              <a:gd name="T45" fmla="*/ 224 h 405"/>
              <a:gd name="T46" fmla="*/ 175 w 406"/>
              <a:gd name="T47" fmla="*/ 231 h 405"/>
              <a:gd name="T48" fmla="*/ 189 w 406"/>
              <a:gd name="T49" fmla="*/ 246 h 405"/>
              <a:gd name="T50" fmla="*/ 172 w 406"/>
              <a:gd name="T51" fmla="*/ 293 h 405"/>
              <a:gd name="T52" fmla="*/ 150 w 406"/>
              <a:gd name="T53" fmla="*/ 357 h 405"/>
              <a:gd name="T54" fmla="*/ 135 w 406"/>
              <a:gd name="T55" fmla="*/ 401 h 405"/>
              <a:gd name="T56" fmla="*/ 156 w 406"/>
              <a:gd name="T57" fmla="*/ 405 h 405"/>
              <a:gd name="T58" fmla="*/ 169 w 406"/>
              <a:gd name="T59" fmla="*/ 404 h 405"/>
              <a:gd name="T60" fmla="*/ 181 w 406"/>
              <a:gd name="T61" fmla="*/ 389 h 405"/>
              <a:gd name="T62" fmla="*/ 199 w 406"/>
              <a:gd name="T63" fmla="*/ 363 h 405"/>
              <a:gd name="T64" fmla="*/ 238 w 406"/>
              <a:gd name="T65" fmla="*/ 360 h 405"/>
              <a:gd name="T66" fmla="*/ 241 w 406"/>
              <a:gd name="T67" fmla="*/ 342 h 405"/>
              <a:gd name="T68" fmla="*/ 235 w 406"/>
              <a:gd name="T69" fmla="*/ 333 h 405"/>
              <a:gd name="T70" fmla="*/ 238 w 406"/>
              <a:gd name="T71" fmla="*/ 306 h 405"/>
              <a:gd name="T72" fmla="*/ 280 w 406"/>
              <a:gd name="T73" fmla="*/ 305 h 405"/>
              <a:gd name="T74" fmla="*/ 282 w 406"/>
              <a:gd name="T75" fmla="*/ 285 h 405"/>
              <a:gd name="T76" fmla="*/ 277 w 406"/>
              <a:gd name="T77" fmla="*/ 278 h 405"/>
              <a:gd name="T78" fmla="*/ 294 w 406"/>
              <a:gd name="T79" fmla="*/ 233 h 405"/>
              <a:gd name="T80" fmla="*/ 376 w 406"/>
              <a:gd name="T81" fmla="*/ 230 h 405"/>
              <a:gd name="T82" fmla="*/ 403 w 406"/>
              <a:gd name="T83" fmla="*/ 213 h 405"/>
              <a:gd name="T84" fmla="*/ 397 w 406"/>
              <a:gd name="T85" fmla="*/ 185 h 405"/>
              <a:gd name="T86" fmla="*/ 367 w 406"/>
              <a:gd name="T87" fmla="*/ 174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6" h="405">
                <a:moveTo>
                  <a:pt x="360" y="174"/>
                </a:moveTo>
                <a:lnTo>
                  <a:pt x="294" y="173"/>
                </a:lnTo>
                <a:lnTo>
                  <a:pt x="259" y="129"/>
                </a:lnTo>
                <a:lnTo>
                  <a:pt x="274" y="129"/>
                </a:lnTo>
                <a:lnTo>
                  <a:pt x="277" y="128"/>
                </a:lnTo>
                <a:lnTo>
                  <a:pt x="280" y="126"/>
                </a:lnTo>
                <a:lnTo>
                  <a:pt x="282" y="123"/>
                </a:lnTo>
                <a:lnTo>
                  <a:pt x="282" y="120"/>
                </a:lnTo>
                <a:lnTo>
                  <a:pt x="282" y="107"/>
                </a:lnTo>
                <a:lnTo>
                  <a:pt x="282" y="104"/>
                </a:lnTo>
                <a:lnTo>
                  <a:pt x="280" y="101"/>
                </a:lnTo>
                <a:lnTo>
                  <a:pt x="277" y="99"/>
                </a:lnTo>
                <a:lnTo>
                  <a:pt x="274" y="99"/>
                </a:lnTo>
                <a:lnTo>
                  <a:pt x="238" y="99"/>
                </a:lnTo>
                <a:lnTo>
                  <a:pt x="220" y="72"/>
                </a:lnTo>
                <a:lnTo>
                  <a:pt x="232" y="72"/>
                </a:lnTo>
                <a:lnTo>
                  <a:pt x="235" y="72"/>
                </a:lnTo>
                <a:lnTo>
                  <a:pt x="238" y="69"/>
                </a:lnTo>
                <a:lnTo>
                  <a:pt x="241" y="68"/>
                </a:lnTo>
                <a:lnTo>
                  <a:pt x="241" y="63"/>
                </a:lnTo>
                <a:lnTo>
                  <a:pt x="241" y="51"/>
                </a:lnTo>
                <a:lnTo>
                  <a:pt x="241" y="48"/>
                </a:lnTo>
                <a:lnTo>
                  <a:pt x="238" y="45"/>
                </a:lnTo>
                <a:lnTo>
                  <a:pt x="235" y="44"/>
                </a:lnTo>
                <a:lnTo>
                  <a:pt x="232" y="42"/>
                </a:lnTo>
                <a:lnTo>
                  <a:pt x="199" y="42"/>
                </a:lnTo>
                <a:lnTo>
                  <a:pt x="195" y="35"/>
                </a:lnTo>
                <a:lnTo>
                  <a:pt x="189" y="26"/>
                </a:lnTo>
                <a:lnTo>
                  <a:pt x="181" y="17"/>
                </a:lnTo>
                <a:lnTo>
                  <a:pt x="175" y="9"/>
                </a:lnTo>
                <a:lnTo>
                  <a:pt x="172" y="5"/>
                </a:lnTo>
                <a:lnTo>
                  <a:pt x="169" y="3"/>
                </a:lnTo>
                <a:lnTo>
                  <a:pt x="165" y="2"/>
                </a:lnTo>
                <a:lnTo>
                  <a:pt x="160" y="0"/>
                </a:lnTo>
                <a:lnTo>
                  <a:pt x="156" y="0"/>
                </a:lnTo>
                <a:lnTo>
                  <a:pt x="151" y="0"/>
                </a:lnTo>
                <a:lnTo>
                  <a:pt x="133" y="0"/>
                </a:lnTo>
                <a:lnTo>
                  <a:pt x="135" y="5"/>
                </a:lnTo>
                <a:lnTo>
                  <a:pt x="138" y="15"/>
                </a:lnTo>
                <a:lnTo>
                  <a:pt x="144" y="30"/>
                </a:lnTo>
                <a:lnTo>
                  <a:pt x="150" y="48"/>
                </a:lnTo>
                <a:lnTo>
                  <a:pt x="157" y="69"/>
                </a:lnTo>
                <a:lnTo>
                  <a:pt x="165" y="92"/>
                </a:lnTo>
                <a:lnTo>
                  <a:pt x="172" y="113"/>
                </a:lnTo>
                <a:lnTo>
                  <a:pt x="180" y="132"/>
                </a:lnTo>
                <a:lnTo>
                  <a:pt x="184" y="149"/>
                </a:lnTo>
                <a:lnTo>
                  <a:pt x="189" y="159"/>
                </a:lnTo>
                <a:lnTo>
                  <a:pt x="190" y="165"/>
                </a:lnTo>
                <a:lnTo>
                  <a:pt x="186" y="170"/>
                </a:lnTo>
                <a:lnTo>
                  <a:pt x="175" y="174"/>
                </a:lnTo>
                <a:lnTo>
                  <a:pt x="160" y="177"/>
                </a:lnTo>
                <a:lnTo>
                  <a:pt x="142" y="180"/>
                </a:lnTo>
                <a:lnTo>
                  <a:pt x="124" y="182"/>
                </a:lnTo>
                <a:lnTo>
                  <a:pt x="106" y="182"/>
                </a:lnTo>
                <a:lnTo>
                  <a:pt x="91" y="183"/>
                </a:lnTo>
                <a:lnTo>
                  <a:pt x="81" y="183"/>
                </a:lnTo>
                <a:lnTo>
                  <a:pt x="76" y="183"/>
                </a:lnTo>
                <a:lnTo>
                  <a:pt x="33" y="128"/>
                </a:lnTo>
                <a:lnTo>
                  <a:pt x="4" y="128"/>
                </a:lnTo>
                <a:lnTo>
                  <a:pt x="21" y="192"/>
                </a:lnTo>
                <a:lnTo>
                  <a:pt x="0" y="203"/>
                </a:lnTo>
                <a:lnTo>
                  <a:pt x="21" y="213"/>
                </a:lnTo>
                <a:lnTo>
                  <a:pt x="4" y="278"/>
                </a:lnTo>
                <a:lnTo>
                  <a:pt x="33" y="278"/>
                </a:lnTo>
                <a:lnTo>
                  <a:pt x="76" y="222"/>
                </a:lnTo>
                <a:lnTo>
                  <a:pt x="81" y="222"/>
                </a:lnTo>
                <a:lnTo>
                  <a:pt x="91" y="222"/>
                </a:lnTo>
                <a:lnTo>
                  <a:pt x="106" y="224"/>
                </a:lnTo>
                <a:lnTo>
                  <a:pt x="124" y="224"/>
                </a:lnTo>
                <a:lnTo>
                  <a:pt x="142" y="225"/>
                </a:lnTo>
                <a:lnTo>
                  <a:pt x="160" y="228"/>
                </a:lnTo>
                <a:lnTo>
                  <a:pt x="175" y="231"/>
                </a:lnTo>
                <a:lnTo>
                  <a:pt x="186" y="236"/>
                </a:lnTo>
                <a:lnTo>
                  <a:pt x="190" y="240"/>
                </a:lnTo>
                <a:lnTo>
                  <a:pt x="189" y="246"/>
                </a:lnTo>
                <a:lnTo>
                  <a:pt x="184" y="257"/>
                </a:lnTo>
                <a:lnTo>
                  <a:pt x="180" y="273"/>
                </a:lnTo>
                <a:lnTo>
                  <a:pt x="172" y="293"/>
                </a:lnTo>
                <a:lnTo>
                  <a:pt x="165" y="314"/>
                </a:lnTo>
                <a:lnTo>
                  <a:pt x="157" y="336"/>
                </a:lnTo>
                <a:lnTo>
                  <a:pt x="150" y="357"/>
                </a:lnTo>
                <a:lnTo>
                  <a:pt x="144" y="375"/>
                </a:lnTo>
                <a:lnTo>
                  <a:pt x="138" y="390"/>
                </a:lnTo>
                <a:lnTo>
                  <a:pt x="135" y="401"/>
                </a:lnTo>
                <a:lnTo>
                  <a:pt x="133" y="405"/>
                </a:lnTo>
                <a:lnTo>
                  <a:pt x="151" y="405"/>
                </a:lnTo>
                <a:lnTo>
                  <a:pt x="156" y="405"/>
                </a:lnTo>
                <a:lnTo>
                  <a:pt x="160" y="405"/>
                </a:lnTo>
                <a:lnTo>
                  <a:pt x="165" y="404"/>
                </a:lnTo>
                <a:lnTo>
                  <a:pt x="169" y="404"/>
                </a:lnTo>
                <a:lnTo>
                  <a:pt x="172" y="401"/>
                </a:lnTo>
                <a:lnTo>
                  <a:pt x="175" y="396"/>
                </a:lnTo>
                <a:lnTo>
                  <a:pt x="181" y="389"/>
                </a:lnTo>
                <a:lnTo>
                  <a:pt x="189" y="380"/>
                </a:lnTo>
                <a:lnTo>
                  <a:pt x="195" y="371"/>
                </a:lnTo>
                <a:lnTo>
                  <a:pt x="199" y="363"/>
                </a:lnTo>
                <a:lnTo>
                  <a:pt x="232" y="363"/>
                </a:lnTo>
                <a:lnTo>
                  <a:pt x="235" y="362"/>
                </a:lnTo>
                <a:lnTo>
                  <a:pt x="238" y="360"/>
                </a:lnTo>
                <a:lnTo>
                  <a:pt x="241" y="357"/>
                </a:lnTo>
                <a:lnTo>
                  <a:pt x="241" y="354"/>
                </a:lnTo>
                <a:lnTo>
                  <a:pt x="241" y="342"/>
                </a:lnTo>
                <a:lnTo>
                  <a:pt x="241" y="338"/>
                </a:lnTo>
                <a:lnTo>
                  <a:pt x="238" y="336"/>
                </a:lnTo>
                <a:lnTo>
                  <a:pt x="235" y="333"/>
                </a:lnTo>
                <a:lnTo>
                  <a:pt x="232" y="333"/>
                </a:lnTo>
                <a:lnTo>
                  <a:pt x="220" y="333"/>
                </a:lnTo>
                <a:lnTo>
                  <a:pt x="238" y="306"/>
                </a:lnTo>
                <a:lnTo>
                  <a:pt x="274" y="306"/>
                </a:lnTo>
                <a:lnTo>
                  <a:pt x="277" y="306"/>
                </a:lnTo>
                <a:lnTo>
                  <a:pt x="280" y="305"/>
                </a:lnTo>
                <a:lnTo>
                  <a:pt x="282" y="302"/>
                </a:lnTo>
                <a:lnTo>
                  <a:pt x="282" y="299"/>
                </a:lnTo>
                <a:lnTo>
                  <a:pt x="282" y="285"/>
                </a:lnTo>
                <a:lnTo>
                  <a:pt x="282" y="282"/>
                </a:lnTo>
                <a:lnTo>
                  <a:pt x="280" y="279"/>
                </a:lnTo>
                <a:lnTo>
                  <a:pt x="277" y="278"/>
                </a:lnTo>
                <a:lnTo>
                  <a:pt x="274" y="276"/>
                </a:lnTo>
                <a:lnTo>
                  <a:pt x="259" y="276"/>
                </a:lnTo>
                <a:lnTo>
                  <a:pt x="294" y="233"/>
                </a:lnTo>
                <a:lnTo>
                  <a:pt x="360" y="233"/>
                </a:lnTo>
                <a:lnTo>
                  <a:pt x="367" y="231"/>
                </a:lnTo>
                <a:lnTo>
                  <a:pt x="376" y="230"/>
                </a:lnTo>
                <a:lnTo>
                  <a:pt x="387" y="227"/>
                </a:lnTo>
                <a:lnTo>
                  <a:pt x="397" y="221"/>
                </a:lnTo>
                <a:lnTo>
                  <a:pt x="403" y="213"/>
                </a:lnTo>
                <a:lnTo>
                  <a:pt x="406" y="203"/>
                </a:lnTo>
                <a:lnTo>
                  <a:pt x="403" y="192"/>
                </a:lnTo>
                <a:lnTo>
                  <a:pt x="397" y="185"/>
                </a:lnTo>
                <a:lnTo>
                  <a:pt x="387" y="179"/>
                </a:lnTo>
                <a:lnTo>
                  <a:pt x="376" y="176"/>
                </a:lnTo>
                <a:lnTo>
                  <a:pt x="367" y="174"/>
                </a:lnTo>
                <a:lnTo>
                  <a:pt x="360" y="174"/>
                </a:lnTo>
                <a:close/>
              </a:path>
            </a:pathLst>
          </a:custGeom>
          <a:solidFill>
            <a:srgbClr val="F8F8F8">
              <a:alpha val="5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sp>
        <p:nvSpPr>
          <p:cNvPr id="5" name="Freeform 241"/>
          <p:cNvSpPr>
            <a:spLocks/>
          </p:cNvSpPr>
          <p:nvPr/>
        </p:nvSpPr>
        <p:spPr bwMode="gray">
          <a:xfrm>
            <a:off x="2432050" y="-9525"/>
            <a:ext cx="3595688" cy="4429125"/>
          </a:xfrm>
          <a:custGeom>
            <a:avLst/>
            <a:gdLst>
              <a:gd name="T0" fmla="*/ 1895 w 2265"/>
              <a:gd name="T1" fmla="*/ 2790 h 2790"/>
              <a:gd name="T2" fmla="*/ 2001 w 2265"/>
              <a:gd name="T3" fmla="*/ 1455 h 2790"/>
              <a:gd name="T4" fmla="*/ 909 w 2265"/>
              <a:gd name="T5" fmla="*/ 885 h 2790"/>
              <a:gd name="T6" fmla="*/ 0 w 2265"/>
              <a:gd name="T7" fmla="*/ 0 h 2790"/>
              <a:gd name="T8" fmla="*/ 466 w 2265"/>
              <a:gd name="T9" fmla="*/ 6 h 2790"/>
              <a:gd name="T10" fmla="*/ 1074 w 2265"/>
              <a:gd name="T11" fmla="*/ 759 h 2790"/>
              <a:gd name="T12" fmla="*/ 2072 w 2265"/>
              <a:gd name="T13" fmla="*/ 1396 h 2790"/>
              <a:gd name="T14" fmla="*/ 1895 w 2265"/>
              <a:gd name="T15" fmla="*/ 2790 h 2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65" h="2790">
                <a:moveTo>
                  <a:pt x="1895" y="2790"/>
                </a:moveTo>
                <a:cubicBezTo>
                  <a:pt x="2092" y="2493"/>
                  <a:pt x="2169" y="1787"/>
                  <a:pt x="2001" y="1455"/>
                </a:cubicBezTo>
                <a:cubicBezTo>
                  <a:pt x="1833" y="1123"/>
                  <a:pt x="1290" y="1089"/>
                  <a:pt x="909" y="885"/>
                </a:cubicBezTo>
                <a:cubicBezTo>
                  <a:pt x="528" y="681"/>
                  <a:pt x="95" y="144"/>
                  <a:pt x="0" y="0"/>
                </a:cubicBezTo>
                <a:lnTo>
                  <a:pt x="466" y="6"/>
                </a:lnTo>
                <a:cubicBezTo>
                  <a:pt x="570" y="267"/>
                  <a:pt x="788" y="572"/>
                  <a:pt x="1074" y="759"/>
                </a:cubicBezTo>
                <a:cubicBezTo>
                  <a:pt x="1359" y="946"/>
                  <a:pt x="1880" y="1011"/>
                  <a:pt x="2072" y="1396"/>
                </a:cubicBezTo>
                <a:cubicBezTo>
                  <a:pt x="2265" y="1781"/>
                  <a:pt x="2045" y="2639"/>
                  <a:pt x="1895" y="279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sp>
        <p:nvSpPr>
          <p:cNvPr id="6" name="Freeform 242"/>
          <p:cNvSpPr>
            <a:spLocks/>
          </p:cNvSpPr>
          <p:nvPr/>
        </p:nvSpPr>
        <p:spPr bwMode="gray">
          <a:xfrm>
            <a:off x="3" y="0"/>
            <a:ext cx="5719763" cy="4495800"/>
          </a:xfrm>
          <a:custGeom>
            <a:avLst/>
            <a:gdLst>
              <a:gd name="T0" fmla="*/ 3395 w 3603"/>
              <a:gd name="T1" fmla="*/ 2832 h 2832"/>
              <a:gd name="T2" fmla="*/ 3450 w 3603"/>
              <a:gd name="T3" fmla="*/ 1888 h 2832"/>
              <a:gd name="T4" fmla="*/ 1918 w 3603"/>
              <a:gd name="T5" fmla="*/ 1188 h 2832"/>
              <a:gd name="T6" fmla="*/ 0 w 3603"/>
              <a:gd name="T7" fmla="*/ 0 h 2832"/>
              <a:gd name="T8" fmla="*/ 1145 w 3603"/>
              <a:gd name="T9" fmla="*/ 0 h 2832"/>
              <a:gd name="T10" fmla="*/ 1995 w 3603"/>
              <a:gd name="T11" fmla="*/ 891 h 2832"/>
              <a:gd name="T12" fmla="*/ 3504 w 3603"/>
              <a:gd name="T13" fmla="*/ 1817 h 2832"/>
              <a:gd name="T14" fmla="*/ 3395 w 3603"/>
              <a:gd name="T15" fmla="*/ 2832 h 2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03" h="2832">
                <a:moveTo>
                  <a:pt x="3395" y="2832"/>
                </a:moveTo>
                <a:cubicBezTo>
                  <a:pt x="3514" y="2657"/>
                  <a:pt x="3539" y="2194"/>
                  <a:pt x="3450" y="1888"/>
                </a:cubicBezTo>
                <a:cubicBezTo>
                  <a:pt x="3361" y="1581"/>
                  <a:pt x="2487" y="1524"/>
                  <a:pt x="1918" y="1188"/>
                </a:cubicBezTo>
                <a:cubicBezTo>
                  <a:pt x="1350" y="851"/>
                  <a:pt x="128" y="228"/>
                  <a:pt x="0" y="0"/>
                </a:cubicBezTo>
                <a:lnTo>
                  <a:pt x="1145" y="0"/>
                </a:lnTo>
                <a:cubicBezTo>
                  <a:pt x="1248" y="271"/>
                  <a:pt x="1793" y="730"/>
                  <a:pt x="1995" y="891"/>
                </a:cubicBezTo>
                <a:cubicBezTo>
                  <a:pt x="2197" y="1052"/>
                  <a:pt x="3405" y="1416"/>
                  <a:pt x="3504" y="1817"/>
                </a:cubicBezTo>
                <a:cubicBezTo>
                  <a:pt x="3603" y="2218"/>
                  <a:pt x="3486" y="2743"/>
                  <a:pt x="3395" y="2832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sp>
        <p:nvSpPr>
          <p:cNvPr id="7" name="Freeform 243"/>
          <p:cNvSpPr>
            <a:spLocks/>
          </p:cNvSpPr>
          <p:nvPr/>
        </p:nvSpPr>
        <p:spPr bwMode="gray">
          <a:xfrm>
            <a:off x="6513515" y="404813"/>
            <a:ext cx="2630487" cy="3328987"/>
          </a:xfrm>
          <a:custGeom>
            <a:avLst/>
            <a:gdLst>
              <a:gd name="T0" fmla="*/ 0 w 1657"/>
              <a:gd name="T1" fmla="*/ 2583 h 2583"/>
              <a:gd name="T2" fmla="*/ 1129 w 1657"/>
              <a:gd name="T3" fmla="*/ 1978 h 2583"/>
              <a:gd name="T4" fmla="*/ 1657 w 1657"/>
              <a:gd name="T5" fmla="*/ 1117 h 2583"/>
              <a:gd name="T6" fmla="*/ 1645 w 1657"/>
              <a:gd name="T7" fmla="*/ 0 h 2583"/>
              <a:gd name="T8" fmla="*/ 950 w 1657"/>
              <a:gd name="T9" fmla="*/ 1877 h 2583"/>
              <a:gd name="T10" fmla="*/ 0 w 1657"/>
              <a:gd name="T11" fmla="*/ 2583 h 2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57" h="2583">
                <a:moveTo>
                  <a:pt x="0" y="2583"/>
                </a:moveTo>
                <a:cubicBezTo>
                  <a:pt x="558" y="2524"/>
                  <a:pt x="852" y="2300"/>
                  <a:pt x="1129" y="1978"/>
                </a:cubicBezTo>
                <a:cubicBezTo>
                  <a:pt x="1406" y="1656"/>
                  <a:pt x="1528" y="1439"/>
                  <a:pt x="1657" y="1117"/>
                </a:cubicBezTo>
                <a:lnTo>
                  <a:pt x="1645" y="0"/>
                </a:lnTo>
                <a:cubicBezTo>
                  <a:pt x="1598" y="291"/>
                  <a:pt x="1225" y="1470"/>
                  <a:pt x="950" y="1877"/>
                </a:cubicBezTo>
                <a:cubicBezTo>
                  <a:pt x="675" y="2284"/>
                  <a:pt x="499" y="2494"/>
                  <a:pt x="0" y="2583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sp>
        <p:nvSpPr>
          <p:cNvPr id="8" name="Freeform 244"/>
          <p:cNvSpPr>
            <a:spLocks/>
          </p:cNvSpPr>
          <p:nvPr/>
        </p:nvSpPr>
        <p:spPr bwMode="gray">
          <a:xfrm>
            <a:off x="6477000" y="-9525"/>
            <a:ext cx="1676400" cy="3743325"/>
          </a:xfrm>
          <a:custGeom>
            <a:avLst/>
            <a:gdLst>
              <a:gd name="T0" fmla="*/ 0 w 1110"/>
              <a:gd name="T1" fmla="*/ 2877 h 2877"/>
              <a:gd name="T2" fmla="*/ 979 w 1110"/>
              <a:gd name="T3" fmla="*/ 1734 h 2877"/>
              <a:gd name="T4" fmla="*/ 1110 w 1110"/>
              <a:gd name="T5" fmla="*/ 0 h 2877"/>
              <a:gd name="T6" fmla="*/ 296 w 1110"/>
              <a:gd name="T7" fmla="*/ 0 h 2877"/>
              <a:gd name="T8" fmla="*/ 754 w 1110"/>
              <a:gd name="T9" fmla="*/ 1776 h 2877"/>
              <a:gd name="T10" fmla="*/ 0 w 1110"/>
              <a:gd name="T11" fmla="*/ 2877 h 2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0" h="2877">
                <a:moveTo>
                  <a:pt x="0" y="2877"/>
                </a:moveTo>
                <a:cubicBezTo>
                  <a:pt x="558" y="2818"/>
                  <a:pt x="878" y="2138"/>
                  <a:pt x="979" y="1734"/>
                </a:cubicBezTo>
                <a:cubicBezTo>
                  <a:pt x="1080" y="1330"/>
                  <a:pt x="1110" y="368"/>
                  <a:pt x="1110" y="0"/>
                </a:cubicBezTo>
                <a:lnTo>
                  <a:pt x="296" y="0"/>
                </a:lnTo>
                <a:cubicBezTo>
                  <a:pt x="593" y="445"/>
                  <a:pt x="803" y="1297"/>
                  <a:pt x="754" y="1776"/>
                </a:cubicBezTo>
                <a:cubicBezTo>
                  <a:pt x="705" y="2255"/>
                  <a:pt x="635" y="2613"/>
                  <a:pt x="0" y="2877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sp>
        <p:nvSpPr>
          <p:cNvPr id="9" name="Freeform 245"/>
          <p:cNvSpPr>
            <a:spLocks/>
          </p:cNvSpPr>
          <p:nvPr/>
        </p:nvSpPr>
        <p:spPr bwMode="gray">
          <a:xfrm>
            <a:off x="-9525" y="609606"/>
            <a:ext cx="5418138" cy="3808413"/>
          </a:xfrm>
          <a:custGeom>
            <a:avLst/>
            <a:gdLst>
              <a:gd name="T0" fmla="*/ 3413 w 3413"/>
              <a:gd name="T1" fmla="*/ 2399 h 2399"/>
              <a:gd name="T2" fmla="*/ 2928 w 3413"/>
              <a:gd name="T3" fmla="*/ 1962 h 2399"/>
              <a:gd name="T4" fmla="*/ 1502 w 3413"/>
              <a:gd name="T5" fmla="*/ 2003 h 2399"/>
              <a:gd name="T6" fmla="*/ 0 w 3413"/>
              <a:gd name="T7" fmla="*/ 1196 h 2399"/>
              <a:gd name="T8" fmla="*/ 6 w 3413"/>
              <a:gd name="T9" fmla="*/ 0 h 2399"/>
              <a:gd name="T10" fmla="*/ 1461 w 3413"/>
              <a:gd name="T11" fmla="*/ 1558 h 2399"/>
              <a:gd name="T12" fmla="*/ 2969 w 3413"/>
              <a:gd name="T13" fmla="*/ 1920 h 2399"/>
              <a:gd name="T14" fmla="*/ 3413 w 3413"/>
              <a:gd name="T15" fmla="*/ 2399 h 2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13" h="2399">
                <a:moveTo>
                  <a:pt x="3413" y="2399"/>
                </a:moveTo>
                <a:cubicBezTo>
                  <a:pt x="3361" y="2324"/>
                  <a:pt x="3246" y="2028"/>
                  <a:pt x="2928" y="1962"/>
                </a:cubicBezTo>
                <a:cubicBezTo>
                  <a:pt x="2610" y="1896"/>
                  <a:pt x="1990" y="2131"/>
                  <a:pt x="1502" y="2003"/>
                </a:cubicBezTo>
                <a:cubicBezTo>
                  <a:pt x="937" y="1819"/>
                  <a:pt x="386" y="1510"/>
                  <a:pt x="0" y="1196"/>
                </a:cubicBezTo>
                <a:lnTo>
                  <a:pt x="6" y="0"/>
                </a:lnTo>
                <a:cubicBezTo>
                  <a:pt x="109" y="271"/>
                  <a:pt x="893" y="1158"/>
                  <a:pt x="1461" y="1558"/>
                </a:cubicBezTo>
                <a:cubicBezTo>
                  <a:pt x="1906" y="1919"/>
                  <a:pt x="2644" y="1780"/>
                  <a:pt x="2969" y="1920"/>
                </a:cubicBezTo>
                <a:cubicBezTo>
                  <a:pt x="3294" y="2060"/>
                  <a:pt x="3349" y="2288"/>
                  <a:pt x="3413" y="2399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grpSp>
        <p:nvGrpSpPr>
          <p:cNvPr id="10" name="Group 226"/>
          <p:cNvGrpSpPr>
            <a:grpSpLocks/>
          </p:cNvGrpSpPr>
          <p:nvPr/>
        </p:nvGrpSpPr>
        <p:grpSpPr bwMode="auto">
          <a:xfrm>
            <a:off x="0" y="3733800"/>
            <a:ext cx="9144000" cy="3124200"/>
            <a:chOff x="0" y="2352"/>
            <a:chExt cx="5760" cy="1968"/>
          </a:xfrm>
        </p:grpSpPr>
        <p:pic>
          <p:nvPicPr>
            <p:cNvPr id="11" name="Picture 214" descr="3"/>
            <p:cNvPicPr>
              <a:picLocks noChangeAspect="1" noChangeArrowheads="1"/>
            </p:cNvPicPr>
            <p:nvPr userDrawn="1"/>
          </p:nvPicPr>
          <p:blipFill>
            <a:blip r:embed="rId2"/>
            <a:srcRect b="25085"/>
            <a:stretch>
              <a:fillRect/>
            </a:stretch>
          </p:blipFill>
          <p:spPr bwMode="gray">
            <a:xfrm>
              <a:off x="0" y="2352"/>
              <a:ext cx="5760" cy="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15" descr="2"/>
            <p:cNvPicPr>
              <a:picLocks noChangeAspect="1" noChangeArrowheads="1"/>
            </p:cNvPicPr>
            <p:nvPr userDrawn="1"/>
          </p:nvPicPr>
          <p:blipFill>
            <a:blip r:embed="rId3">
              <a:lum contrast="12000"/>
            </a:blip>
            <a:srcRect/>
            <a:stretch>
              <a:fillRect/>
            </a:stretch>
          </p:blipFill>
          <p:spPr bwMode="gray">
            <a:xfrm>
              <a:off x="0" y="2688"/>
              <a:ext cx="872" cy="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16" descr="2"/>
            <p:cNvPicPr>
              <a:picLocks noChangeAspect="1" noChangeArrowheads="1"/>
            </p:cNvPicPr>
            <p:nvPr userDrawn="1"/>
          </p:nvPicPr>
          <p:blipFill>
            <a:blip r:embed="rId3">
              <a:lum contrast="12000"/>
            </a:blip>
            <a:srcRect/>
            <a:stretch>
              <a:fillRect/>
            </a:stretch>
          </p:blipFill>
          <p:spPr bwMode="gray">
            <a:xfrm rot="638531" flipH="1">
              <a:off x="4512" y="2736"/>
              <a:ext cx="690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262"/>
          <p:cNvSpPr txBox="1">
            <a:spLocks noChangeArrowheads="1"/>
          </p:cNvSpPr>
          <p:nvPr/>
        </p:nvSpPr>
        <p:spPr bwMode="gray">
          <a:xfrm>
            <a:off x="228600" y="6080131"/>
            <a:ext cx="1676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>
                <a:solidFill>
                  <a:srgbClr val="FFFFFF"/>
                </a:solidFill>
                <a:latin typeface="Verdana" pitchFamily="34" charset="0"/>
                <a:ea typeface="宋体" pitchFamily="2" charset="-122"/>
              </a:rPr>
              <a:t>LOGO</a:t>
            </a:r>
          </a:p>
        </p:txBody>
      </p:sp>
      <p:grpSp>
        <p:nvGrpSpPr>
          <p:cNvPr id="15" name="Group 269"/>
          <p:cNvGrpSpPr>
            <a:grpSpLocks/>
          </p:cNvGrpSpPr>
          <p:nvPr/>
        </p:nvGrpSpPr>
        <p:grpSpPr bwMode="auto">
          <a:xfrm rot="-2998185">
            <a:off x="4394203" y="2867027"/>
            <a:ext cx="1349375" cy="1450975"/>
            <a:chOff x="173" y="1670"/>
            <a:chExt cx="676" cy="727"/>
          </a:xfrm>
        </p:grpSpPr>
        <p:sp>
          <p:nvSpPr>
            <p:cNvPr id="16" name="Oval 270"/>
            <p:cNvSpPr>
              <a:spLocks noChangeArrowheads="1"/>
            </p:cNvSpPr>
            <p:nvPr/>
          </p:nvSpPr>
          <p:spPr bwMode="gray">
            <a:xfrm>
              <a:off x="442" y="1669"/>
              <a:ext cx="111" cy="105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7" name="Oval 271"/>
            <p:cNvSpPr>
              <a:spLocks noChangeArrowheads="1"/>
            </p:cNvSpPr>
            <p:nvPr/>
          </p:nvSpPr>
          <p:spPr bwMode="gray">
            <a:xfrm>
              <a:off x="277" y="1957"/>
              <a:ext cx="157" cy="149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8" name="Oval 272"/>
            <p:cNvSpPr>
              <a:spLocks noChangeArrowheads="1"/>
            </p:cNvSpPr>
            <p:nvPr/>
          </p:nvSpPr>
          <p:spPr bwMode="gray">
            <a:xfrm>
              <a:off x="571" y="1844"/>
              <a:ext cx="117" cy="111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9" name="Oval 273"/>
            <p:cNvSpPr>
              <a:spLocks noChangeArrowheads="1"/>
            </p:cNvSpPr>
            <p:nvPr/>
          </p:nvSpPr>
          <p:spPr bwMode="gray">
            <a:xfrm>
              <a:off x="323" y="2318"/>
              <a:ext cx="82" cy="78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0" name="Line 274"/>
            <p:cNvSpPr>
              <a:spLocks noChangeShapeType="1"/>
            </p:cNvSpPr>
            <p:nvPr/>
          </p:nvSpPr>
          <p:spPr bwMode="gray">
            <a:xfrm>
              <a:off x="355" y="2105"/>
              <a:ext cx="0" cy="215"/>
            </a:xfrm>
            <a:prstGeom prst="line">
              <a:avLst/>
            </a:prstGeom>
            <a:noFill/>
            <a:ln w="12700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1" name="Line 275"/>
            <p:cNvSpPr>
              <a:spLocks noChangeShapeType="1"/>
            </p:cNvSpPr>
            <p:nvPr/>
          </p:nvSpPr>
          <p:spPr bwMode="gray">
            <a:xfrm flipV="1">
              <a:off x="413" y="1926"/>
              <a:ext cx="175" cy="52"/>
            </a:xfrm>
            <a:prstGeom prst="line">
              <a:avLst/>
            </a:prstGeom>
            <a:noFill/>
            <a:ln w="9525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2" name="Line 276"/>
            <p:cNvSpPr>
              <a:spLocks noChangeShapeType="1"/>
            </p:cNvSpPr>
            <p:nvPr/>
          </p:nvSpPr>
          <p:spPr bwMode="gray">
            <a:xfrm flipH="1" flipV="1">
              <a:off x="524" y="1756"/>
              <a:ext cx="69" cy="93"/>
            </a:xfrm>
            <a:prstGeom prst="line">
              <a:avLst/>
            </a:prstGeom>
            <a:noFill/>
            <a:ln w="9525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3" name="Oval 277"/>
            <p:cNvSpPr>
              <a:spLocks noChangeArrowheads="1"/>
            </p:cNvSpPr>
            <p:nvPr/>
          </p:nvSpPr>
          <p:spPr bwMode="gray">
            <a:xfrm>
              <a:off x="767" y="1768"/>
              <a:ext cx="82" cy="79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4" name="Oval 278"/>
            <p:cNvSpPr>
              <a:spLocks noChangeArrowheads="1"/>
            </p:cNvSpPr>
            <p:nvPr/>
          </p:nvSpPr>
          <p:spPr bwMode="gray">
            <a:xfrm>
              <a:off x="654" y="2069"/>
              <a:ext cx="94" cy="89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5" name="Line 279"/>
            <p:cNvSpPr>
              <a:spLocks noChangeShapeType="1"/>
            </p:cNvSpPr>
            <p:nvPr/>
          </p:nvSpPr>
          <p:spPr bwMode="gray">
            <a:xfrm>
              <a:off x="653" y="1954"/>
              <a:ext cx="29" cy="134"/>
            </a:xfrm>
            <a:prstGeom prst="line">
              <a:avLst/>
            </a:prstGeom>
            <a:noFill/>
            <a:ln w="9525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6" name="Line 280"/>
            <p:cNvSpPr>
              <a:spLocks noChangeShapeType="1"/>
            </p:cNvSpPr>
            <p:nvPr/>
          </p:nvSpPr>
          <p:spPr bwMode="gray">
            <a:xfrm flipV="1">
              <a:off x="686" y="1803"/>
              <a:ext cx="87" cy="76"/>
            </a:xfrm>
            <a:prstGeom prst="line">
              <a:avLst/>
            </a:prstGeom>
            <a:noFill/>
            <a:ln w="9525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7" name="Oval 281"/>
            <p:cNvSpPr>
              <a:spLocks noChangeArrowheads="1"/>
            </p:cNvSpPr>
            <p:nvPr/>
          </p:nvSpPr>
          <p:spPr bwMode="gray">
            <a:xfrm>
              <a:off x="173" y="1838"/>
              <a:ext cx="82" cy="79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8" name="Line 282"/>
            <p:cNvSpPr>
              <a:spLocks noChangeShapeType="1"/>
            </p:cNvSpPr>
            <p:nvPr/>
          </p:nvSpPr>
          <p:spPr bwMode="gray">
            <a:xfrm>
              <a:off x="221" y="1907"/>
              <a:ext cx="70" cy="70"/>
            </a:xfrm>
            <a:prstGeom prst="line">
              <a:avLst/>
            </a:prstGeom>
            <a:noFill/>
            <a:ln w="9525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29" name="Line 283"/>
            <p:cNvSpPr>
              <a:spLocks noChangeShapeType="1"/>
            </p:cNvSpPr>
            <p:nvPr/>
          </p:nvSpPr>
          <p:spPr bwMode="gray">
            <a:xfrm flipH="1">
              <a:off x="550" y="2132"/>
              <a:ext cx="127" cy="36"/>
            </a:xfrm>
            <a:prstGeom prst="line">
              <a:avLst/>
            </a:prstGeom>
            <a:noFill/>
            <a:ln w="9525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0" name="Oval 284"/>
            <p:cNvSpPr>
              <a:spLocks noChangeArrowheads="1"/>
            </p:cNvSpPr>
            <p:nvPr/>
          </p:nvSpPr>
          <p:spPr bwMode="gray">
            <a:xfrm>
              <a:off x="494" y="2135"/>
              <a:ext cx="82" cy="78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1" name="Line 285"/>
            <p:cNvSpPr>
              <a:spLocks noChangeShapeType="1"/>
            </p:cNvSpPr>
            <p:nvPr/>
          </p:nvSpPr>
          <p:spPr bwMode="gray">
            <a:xfrm>
              <a:off x="727" y="2147"/>
              <a:ext cx="29" cy="35"/>
            </a:xfrm>
            <a:prstGeom prst="line">
              <a:avLst/>
            </a:prstGeom>
            <a:noFill/>
            <a:ln w="9525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2" name="Oval 286"/>
            <p:cNvSpPr>
              <a:spLocks noChangeArrowheads="1"/>
            </p:cNvSpPr>
            <p:nvPr/>
          </p:nvSpPr>
          <p:spPr bwMode="gray">
            <a:xfrm>
              <a:off x="741" y="2189"/>
              <a:ext cx="82" cy="78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</p:grpSp>
      <p:grpSp>
        <p:nvGrpSpPr>
          <p:cNvPr id="33" name="Group 287"/>
          <p:cNvGrpSpPr>
            <a:grpSpLocks/>
          </p:cNvGrpSpPr>
          <p:nvPr/>
        </p:nvGrpSpPr>
        <p:grpSpPr bwMode="auto">
          <a:xfrm>
            <a:off x="7239000" y="914400"/>
            <a:ext cx="1676400" cy="1093788"/>
            <a:chOff x="395" y="2036"/>
            <a:chExt cx="618" cy="403"/>
          </a:xfrm>
        </p:grpSpPr>
        <p:sp>
          <p:nvSpPr>
            <p:cNvPr id="34" name="Freeform 288"/>
            <p:cNvSpPr>
              <a:spLocks/>
            </p:cNvSpPr>
            <p:nvPr/>
          </p:nvSpPr>
          <p:spPr bwMode="gray">
            <a:xfrm>
              <a:off x="395" y="2217"/>
              <a:ext cx="81" cy="87"/>
            </a:xfrm>
            <a:custGeom>
              <a:avLst/>
              <a:gdLst>
                <a:gd name="T0" fmla="*/ 78 w 108"/>
                <a:gd name="T1" fmla="*/ 8 h 87"/>
                <a:gd name="T2" fmla="*/ 9 w 108"/>
                <a:gd name="T3" fmla="*/ 18 h 87"/>
                <a:gd name="T4" fmla="*/ 0 w 108"/>
                <a:gd name="T5" fmla="*/ 41 h 87"/>
                <a:gd name="T6" fmla="*/ 36 w 108"/>
                <a:gd name="T7" fmla="*/ 87 h 87"/>
                <a:gd name="T8" fmla="*/ 90 w 108"/>
                <a:gd name="T9" fmla="*/ 81 h 87"/>
                <a:gd name="T10" fmla="*/ 105 w 108"/>
                <a:gd name="T11" fmla="*/ 63 h 87"/>
                <a:gd name="T12" fmla="*/ 78 w 108"/>
                <a:gd name="T13" fmla="*/ 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87">
                  <a:moveTo>
                    <a:pt x="78" y="8"/>
                  </a:moveTo>
                  <a:cubicBezTo>
                    <a:pt x="70" y="0"/>
                    <a:pt x="20" y="1"/>
                    <a:pt x="9" y="18"/>
                  </a:cubicBezTo>
                  <a:cubicBezTo>
                    <a:pt x="4" y="25"/>
                    <a:pt x="2" y="33"/>
                    <a:pt x="0" y="41"/>
                  </a:cubicBezTo>
                  <a:cubicBezTo>
                    <a:pt x="1" y="66"/>
                    <a:pt x="9" y="85"/>
                    <a:pt x="36" y="87"/>
                  </a:cubicBezTo>
                  <a:cubicBezTo>
                    <a:pt x="70" y="86"/>
                    <a:pt x="66" y="87"/>
                    <a:pt x="90" y="81"/>
                  </a:cubicBezTo>
                  <a:cubicBezTo>
                    <a:pt x="104" y="67"/>
                    <a:pt x="99" y="74"/>
                    <a:pt x="105" y="63"/>
                  </a:cubicBezTo>
                  <a:cubicBezTo>
                    <a:pt x="108" y="45"/>
                    <a:pt x="104" y="8"/>
                    <a:pt x="78" y="8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FFFFFF">
                  <a:alpha val="50000"/>
                </a:srgb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5" name="Freeform 289"/>
            <p:cNvSpPr>
              <a:spLocks/>
            </p:cNvSpPr>
            <p:nvPr/>
          </p:nvSpPr>
          <p:spPr bwMode="gray">
            <a:xfrm>
              <a:off x="395" y="2352"/>
              <a:ext cx="81" cy="87"/>
            </a:xfrm>
            <a:custGeom>
              <a:avLst/>
              <a:gdLst>
                <a:gd name="T0" fmla="*/ 78 w 108"/>
                <a:gd name="T1" fmla="*/ 8 h 87"/>
                <a:gd name="T2" fmla="*/ 9 w 108"/>
                <a:gd name="T3" fmla="*/ 18 h 87"/>
                <a:gd name="T4" fmla="*/ 0 w 108"/>
                <a:gd name="T5" fmla="*/ 41 h 87"/>
                <a:gd name="T6" fmla="*/ 36 w 108"/>
                <a:gd name="T7" fmla="*/ 87 h 87"/>
                <a:gd name="T8" fmla="*/ 90 w 108"/>
                <a:gd name="T9" fmla="*/ 81 h 87"/>
                <a:gd name="T10" fmla="*/ 105 w 108"/>
                <a:gd name="T11" fmla="*/ 63 h 87"/>
                <a:gd name="T12" fmla="*/ 78 w 108"/>
                <a:gd name="T13" fmla="*/ 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87">
                  <a:moveTo>
                    <a:pt x="78" y="8"/>
                  </a:moveTo>
                  <a:cubicBezTo>
                    <a:pt x="70" y="0"/>
                    <a:pt x="20" y="1"/>
                    <a:pt x="9" y="18"/>
                  </a:cubicBezTo>
                  <a:cubicBezTo>
                    <a:pt x="4" y="25"/>
                    <a:pt x="2" y="33"/>
                    <a:pt x="0" y="41"/>
                  </a:cubicBezTo>
                  <a:cubicBezTo>
                    <a:pt x="1" y="66"/>
                    <a:pt x="9" y="85"/>
                    <a:pt x="36" y="87"/>
                  </a:cubicBezTo>
                  <a:cubicBezTo>
                    <a:pt x="70" y="86"/>
                    <a:pt x="66" y="87"/>
                    <a:pt x="90" y="81"/>
                  </a:cubicBezTo>
                  <a:cubicBezTo>
                    <a:pt x="104" y="67"/>
                    <a:pt x="99" y="74"/>
                    <a:pt x="105" y="63"/>
                  </a:cubicBezTo>
                  <a:cubicBezTo>
                    <a:pt x="108" y="45"/>
                    <a:pt x="104" y="8"/>
                    <a:pt x="78" y="8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FFFFFF">
                  <a:alpha val="50000"/>
                </a:srgb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6" name="Freeform 290"/>
            <p:cNvSpPr>
              <a:spLocks/>
            </p:cNvSpPr>
            <p:nvPr/>
          </p:nvSpPr>
          <p:spPr bwMode="gray">
            <a:xfrm>
              <a:off x="531" y="2213"/>
              <a:ext cx="80" cy="79"/>
            </a:xfrm>
            <a:custGeom>
              <a:avLst/>
              <a:gdLst>
                <a:gd name="T0" fmla="*/ 100 w 100"/>
                <a:gd name="T1" fmla="*/ 0 h 90"/>
                <a:gd name="T2" fmla="*/ 22 w 100"/>
                <a:gd name="T3" fmla="*/ 77 h 90"/>
                <a:gd name="T4" fmla="*/ 0 w 100"/>
                <a:gd name="T5" fmla="*/ 8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90">
                  <a:moveTo>
                    <a:pt x="100" y="0"/>
                  </a:moveTo>
                  <a:cubicBezTo>
                    <a:pt x="69" y="32"/>
                    <a:pt x="39" y="64"/>
                    <a:pt x="22" y="77"/>
                  </a:cubicBezTo>
                  <a:cubicBezTo>
                    <a:pt x="5" y="90"/>
                    <a:pt x="4" y="79"/>
                    <a:pt x="0" y="80"/>
                  </a:cubicBezTo>
                </a:path>
              </a:pathLst>
            </a:custGeom>
            <a:noFill/>
            <a:ln w="28575" cap="flat" cmpd="sng">
              <a:solidFill>
                <a:srgbClr val="FFFFFF">
                  <a:alpha val="50000"/>
                </a:srgb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37" name="Freeform 291"/>
            <p:cNvSpPr>
              <a:spLocks/>
            </p:cNvSpPr>
            <p:nvPr/>
          </p:nvSpPr>
          <p:spPr bwMode="gray">
            <a:xfrm>
              <a:off x="543" y="2220"/>
              <a:ext cx="60" cy="62"/>
            </a:xfrm>
            <a:custGeom>
              <a:avLst/>
              <a:gdLst>
                <a:gd name="T0" fmla="*/ 0 w 60"/>
                <a:gd name="T1" fmla="*/ 0 h 62"/>
                <a:gd name="T2" fmla="*/ 29 w 60"/>
                <a:gd name="T3" fmla="*/ 23 h 62"/>
                <a:gd name="T4" fmla="*/ 60 w 60"/>
                <a:gd name="T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62">
                  <a:moveTo>
                    <a:pt x="0" y="0"/>
                  </a:moveTo>
                  <a:cubicBezTo>
                    <a:pt x="9" y="6"/>
                    <a:pt x="19" y="13"/>
                    <a:pt x="29" y="23"/>
                  </a:cubicBezTo>
                  <a:cubicBezTo>
                    <a:pt x="39" y="33"/>
                    <a:pt x="55" y="56"/>
                    <a:pt x="60" y="62"/>
                  </a:cubicBezTo>
                </a:path>
              </a:pathLst>
            </a:custGeom>
            <a:noFill/>
            <a:ln w="28575" cap="flat" cmpd="sng">
              <a:solidFill>
                <a:srgbClr val="FFFFFF">
                  <a:alpha val="50000"/>
                </a:srgb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grpSp>
          <p:nvGrpSpPr>
            <p:cNvPr id="38" name="Group 292"/>
            <p:cNvGrpSpPr>
              <a:grpSpLocks/>
            </p:cNvGrpSpPr>
            <p:nvPr/>
          </p:nvGrpSpPr>
          <p:grpSpPr bwMode="auto">
            <a:xfrm>
              <a:off x="591" y="2036"/>
              <a:ext cx="422" cy="337"/>
              <a:chOff x="768" y="2024"/>
              <a:chExt cx="422" cy="337"/>
            </a:xfrm>
          </p:grpSpPr>
          <p:sp>
            <p:nvSpPr>
              <p:cNvPr id="40" name="Freeform 293"/>
              <p:cNvSpPr>
                <a:spLocks/>
              </p:cNvSpPr>
              <p:nvPr/>
            </p:nvSpPr>
            <p:spPr bwMode="gray">
              <a:xfrm>
                <a:off x="1074" y="2024"/>
                <a:ext cx="116" cy="117"/>
              </a:xfrm>
              <a:custGeom>
                <a:avLst/>
                <a:gdLst>
                  <a:gd name="T0" fmla="*/ 12 w 116"/>
                  <a:gd name="T1" fmla="*/ 0 h 117"/>
                  <a:gd name="T2" fmla="*/ 0 w 116"/>
                  <a:gd name="T3" fmla="*/ 67 h 117"/>
                  <a:gd name="T4" fmla="*/ 53 w 116"/>
                  <a:gd name="T5" fmla="*/ 117 h 117"/>
                  <a:gd name="T6" fmla="*/ 108 w 116"/>
                  <a:gd name="T7" fmla="*/ 105 h 117"/>
                  <a:gd name="T8" fmla="*/ 116 w 116"/>
                  <a:gd name="T9" fmla="*/ 54 h 117"/>
                  <a:gd name="T10" fmla="*/ 65 w 116"/>
                  <a:gd name="T11" fmla="*/ 0 h 117"/>
                  <a:gd name="T12" fmla="*/ 12 w 116"/>
                  <a:gd name="T13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117">
                    <a:moveTo>
                      <a:pt x="12" y="0"/>
                    </a:moveTo>
                    <a:lnTo>
                      <a:pt x="0" y="67"/>
                    </a:lnTo>
                    <a:lnTo>
                      <a:pt x="53" y="117"/>
                    </a:lnTo>
                    <a:lnTo>
                      <a:pt x="108" y="105"/>
                    </a:lnTo>
                    <a:lnTo>
                      <a:pt x="116" y="54"/>
                    </a:lnTo>
                    <a:lnTo>
                      <a:pt x="65" y="0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FFFFFF">
                    <a:alpha val="39999"/>
                  </a:srgbClr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+mn-ea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gray">
              <a:xfrm>
                <a:off x="858" y="2090"/>
                <a:ext cx="273" cy="228"/>
              </a:xfrm>
              <a:custGeom>
                <a:avLst/>
                <a:gdLst>
                  <a:gd name="T0" fmla="*/ 0 w 273"/>
                  <a:gd name="T1" fmla="*/ 169 h 228"/>
                  <a:gd name="T2" fmla="*/ 45 w 273"/>
                  <a:gd name="T3" fmla="*/ 228 h 228"/>
                  <a:gd name="T4" fmla="*/ 273 w 273"/>
                  <a:gd name="T5" fmla="*/ 49 h 228"/>
                  <a:gd name="T6" fmla="*/ 215 w 273"/>
                  <a:gd name="T7" fmla="*/ 0 h 228"/>
                  <a:gd name="T8" fmla="*/ 0 w 273"/>
                  <a:gd name="T9" fmla="*/ 169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3" h="228">
                    <a:moveTo>
                      <a:pt x="0" y="169"/>
                    </a:moveTo>
                    <a:lnTo>
                      <a:pt x="45" y="228"/>
                    </a:lnTo>
                    <a:lnTo>
                      <a:pt x="273" y="49"/>
                    </a:lnTo>
                    <a:lnTo>
                      <a:pt x="215" y="0"/>
                    </a:lnTo>
                    <a:lnTo>
                      <a:pt x="0" y="16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>
                    <a:alpha val="39999"/>
                  </a:srgbClr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+mn-ea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gray">
              <a:xfrm>
                <a:off x="858" y="2024"/>
                <a:ext cx="228" cy="237"/>
              </a:xfrm>
              <a:custGeom>
                <a:avLst/>
                <a:gdLst>
                  <a:gd name="T0" fmla="*/ 21 w 228"/>
                  <a:gd name="T1" fmla="*/ 172 h 237"/>
                  <a:gd name="T2" fmla="*/ 0 w 228"/>
                  <a:gd name="T3" fmla="*/ 237 h 237"/>
                  <a:gd name="T4" fmla="*/ 219 w 228"/>
                  <a:gd name="T5" fmla="*/ 64 h 237"/>
                  <a:gd name="T6" fmla="*/ 228 w 228"/>
                  <a:gd name="T7" fmla="*/ 0 h 237"/>
                  <a:gd name="T8" fmla="*/ 21 w 228"/>
                  <a:gd name="T9" fmla="*/ 17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8" h="237">
                    <a:moveTo>
                      <a:pt x="21" y="172"/>
                    </a:moveTo>
                    <a:lnTo>
                      <a:pt x="0" y="237"/>
                    </a:lnTo>
                    <a:lnTo>
                      <a:pt x="219" y="64"/>
                    </a:lnTo>
                    <a:lnTo>
                      <a:pt x="228" y="0"/>
                    </a:lnTo>
                    <a:lnTo>
                      <a:pt x="21" y="172"/>
                    </a:lnTo>
                    <a:close/>
                  </a:path>
                </a:pathLst>
              </a:custGeom>
              <a:solidFill>
                <a:srgbClr val="FFFFFF">
                  <a:alpha val="39999"/>
                </a:srgbClr>
              </a:solidFill>
              <a:ln w="9525" cap="flat" cmpd="sng">
                <a:solidFill>
                  <a:srgbClr val="FFFFFF">
                    <a:alpha val="39999"/>
                  </a:srgbClr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+mn-ea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gray">
              <a:xfrm>
                <a:off x="903" y="2129"/>
                <a:ext cx="281" cy="190"/>
              </a:xfrm>
              <a:custGeom>
                <a:avLst/>
                <a:gdLst>
                  <a:gd name="T0" fmla="*/ 63 w 281"/>
                  <a:gd name="T1" fmla="*/ 178 h 189"/>
                  <a:gd name="T2" fmla="*/ 0 w 281"/>
                  <a:gd name="T3" fmla="*/ 189 h 189"/>
                  <a:gd name="T4" fmla="*/ 227 w 281"/>
                  <a:gd name="T5" fmla="*/ 10 h 189"/>
                  <a:gd name="T6" fmla="*/ 281 w 281"/>
                  <a:gd name="T7" fmla="*/ 0 h 189"/>
                  <a:gd name="T8" fmla="*/ 63 w 281"/>
                  <a:gd name="T9" fmla="*/ 178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189">
                    <a:moveTo>
                      <a:pt x="63" y="178"/>
                    </a:moveTo>
                    <a:lnTo>
                      <a:pt x="0" y="189"/>
                    </a:lnTo>
                    <a:lnTo>
                      <a:pt x="227" y="10"/>
                    </a:lnTo>
                    <a:lnTo>
                      <a:pt x="281" y="0"/>
                    </a:lnTo>
                    <a:lnTo>
                      <a:pt x="63" y="178"/>
                    </a:lnTo>
                    <a:close/>
                  </a:path>
                </a:pathLst>
              </a:custGeom>
              <a:solidFill>
                <a:srgbClr val="FFFFFF">
                  <a:alpha val="39999"/>
                </a:srgbClr>
              </a:solidFill>
              <a:ln w="9525" cap="flat" cmpd="sng">
                <a:solidFill>
                  <a:srgbClr val="FFFFFF">
                    <a:alpha val="39999"/>
                  </a:srgbClr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+mn-ea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gray">
              <a:xfrm>
                <a:off x="789" y="2192"/>
                <a:ext cx="161" cy="163"/>
              </a:xfrm>
              <a:custGeom>
                <a:avLst/>
                <a:gdLst>
                  <a:gd name="T0" fmla="*/ 0 w 161"/>
                  <a:gd name="T1" fmla="*/ 135 h 163"/>
                  <a:gd name="T2" fmla="*/ 18 w 161"/>
                  <a:gd name="T3" fmla="*/ 163 h 163"/>
                  <a:gd name="T4" fmla="*/ 161 w 161"/>
                  <a:gd name="T5" fmla="*/ 120 h 163"/>
                  <a:gd name="T6" fmla="*/ 114 w 161"/>
                  <a:gd name="T7" fmla="*/ 124 h 163"/>
                  <a:gd name="T8" fmla="*/ 69 w 161"/>
                  <a:gd name="T9" fmla="*/ 67 h 163"/>
                  <a:gd name="T10" fmla="*/ 90 w 161"/>
                  <a:gd name="T11" fmla="*/ 0 h 163"/>
                  <a:gd name="T12" fmla="*/ 0 w 161"/>
                  <a:gd name="T13" fmla="*/ 135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" h="163">
                    <a:moveTo>
                      <a:pt x="0" y="135"/>
                    </a:moveTo>
                    <a:lnTo>
                      <a:pt x="18" y="163"/>
                    </a:lnTo>
                    <a:lnTo>
                      <a:pt x="161" y="120"/>
                    </a:lnTo>
                    <a:lnTo>
                      <a:pt x="114" y="124"/>
                    </a:lnTo>
                    <a:lnTo>
                      <a:pt x="69" y="67"/>
                    </a:lnTo>
                    <a:lnTo>
                      <a:pt x="90" y="0"/>
                    </a:lnTo>
                    <a:lnTo>
                      <a:pt x="0" y="13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>
                    <a:alpha val="39999"/>
                  </a:srgbClr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+mn-ea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gray">
              <a:xfrm>
                <a:off x="768" y="2328"/>
                <a:ext cx="39" cy="33"/>
              </a:xfrm>
              <a:custGeom>
                <a:avLst/>
                <a:gdLst>
                  <a:gd name="T0" fmla="*/ 27 w 39"/>
                  <a:gd name="T1" fmla="*/ 0 h 33"/>
                  <a:gd name="T2" fmla="*/ 0 w 39"/>
                  <a:gd name="T3" fmla="*/ 33 h 33"/>
                  <a:gd name="T4" fmla="*/ 39 w 39"/>
                  <a:gd name="T5" fmla="*/ 25 h 33"/>
                  <a:gd name="T6" fmla="*/ 27 w 39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27" y="0"/>
                    </a:moveTo>
                    <a:lnTo>
                      <a:pt x="0" y="33"/>
                    </a:lnTo>
                    <a:lnTo>
                      <a:pt x="39" y="25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+mn-ea"/>
                </a:endParaRPr>
              </a:p>
            </p:txBody>
          </p:sp>
          <p:sp>
            <p:nvSpPr>
              <p:cNvPr id="46" name="Line 299"/>
              <p:cNvSpPr>
                <a:spLocks noChangeShapeType="1"/>
              </p:cNvSpPr>
              <p:nvPr/>
            </p:nvSpPr>
            <p:spPr bwMode="gray">
              <a:xfrm flipV="1">
                <a:off x="797" y="2258"/>
                <a:ext cx="66" cy="7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39999"/>
                  </a:srgbClr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+mn-ea"/>
                </a:endParaRPr>
              </a:p>
            </p:txBody>
          </p:sp>
          <p:sp>
            <p:nvSpPr>
              <p:cNvPr id="47" name="Line 300"/>
              <p:cNvSpPr>
                <a:spLocks noChangeShapeType="1"/>
              </p:cNvSpPr>
              <p:nvPr/>
            </p:nvSpPr>
            <p:spPr bwMode="gray">
              <a:xfrm flipV="1">
                <a:off x="806" y="2315"/>
                <a:ext cx="100" cy="3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39999"/>
                  </a:srgbClr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+mn-ea"/>
                </a:endParaRPr>
              </a:p>
            </p:txBody>
          </p:sp>
          <p:sp>
            <p:nvSpPr>
              <p:cNvPr id="48" name="Oval 301"/>
              <p:cNvSpPr>
                <a:spLocks noChangeArrowheads="1"/>
              </p:cNvSpPr>
              <p:nvPr/>
            </p:nvSpPr>
            <p:spPr bwMode="gray">
              <a:xfrm rot="1507387">
                <a:off x="1116" y="2063"/>
                <a:ext cx="43" cy="27"/>
              </a:xfrm>
              <a:prstGeom prst="ellipse">
                <a:avLst/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ea typeface="+mn-ea"/>
                </a:endParaRPr>
              </a:p>
            </p:txBody>
          </p:sp>
        </p:grpSp>
        <p:sp>
          <p:nvSpPr>
            <p:cNvPr id="39" name="Freeform 302"/>
            <p:cNvSpPr>
              <a:spLocks/>
            </p:cNvSpPr>
            <p:nvPr/>
          </p:nvSpPr>
          <p:spPr bwMode="gray">
            <a:xfrm>
              <a:off x="529" y="2348"/>
              <a:ext cx="80" cy="79"/>
            </a:xfrm>
            <a:custGeom>
              <a:avLst/>
              <a:gdLst>
                <a:gd name="T0" fmla="*/ 100 w 100"/>
                <a:gd name="T1" fmla="*/ 0 h 90"/>
                <a:gd name="T2" fmla="*/ 22 w 100"/>
                <a:gd name="T3" fmla="*/ 77 h 90"/>
                <a:gd name="T4" fmla="*/ 0 w 100"/>
                <a:gd name="T5" fmla="*/ 8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90">
                  <a:moveTo>
                    <a:pt x="100" y="0"/>
                  </a:moveTo>
                  <a:cubicBezTo>
                    <a:pt x="69" y="32"/>
                    <a:pt x="39" y="64"/>
                    <a:pt x="22" y="77"/>
                  </a:cubicBezTo>
                  <a:cubicBezTo>
                    <a:pt x="5" y="90"/>
                    <a:pt x="4" y="79"/>
                    <a:pt x="0" y="80"/>
                  </a:cubicBezTo>
                </a:path>
              </a:pathLst>
            </a:custGeom>
            <a:noFill/>
            <a:ln w="28575" cap="flat" cmpd="sng">
              <a:solidFill>
                <a:srgbClr val="FFFFFF">
                  <a:alpha val="50000"/>
                </a:srgb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</p:grpSp>
      <p:grpSp>
        <p:nvGrpSpPr>
          <p:cNvPr id="49" name="Group 359"/>
          <p:cNvGrpSpPr>
            <a:grpSpLocks/>
          </p:cNvGrpSpPr>
          <p:nvPr/>
        </p:nvGrpSpPr>
        <p:grpSpPr bwMode="auto">
          <a:xfrm rot="6957218">
            <a:off x="6401597" y="3039272"/>
            <a:ext cx="769937" cy="771525"/>
            <a:chOff x="3312" y="1584"/>
            <a:chExt cx="677" cy="678"/>
          </a:xfrm>
        </p:grpSpPr>
        <p:sp>
          <p:nvSpPr>
            <p:cNvPr id="50" name="Freeform 328"/>
            <p:cNvSpPr>
              <a:spLocks noEditPoints="1"/>
            </p:cNvSpPr>
            <p:nvPr userDrawn="1"/>
          </p:nvSpPr>
          <p:spPr bwMode="gray">
            <a:xfrm>
              <a:off x="3312" y="1584"/>
              <a:ext cx="677" cy="678"/>
            </a:xfrm>
            <a:custGeom>
              <a:avLst/>
              <a:gdLst>
                <a:gd name="T0" fmla="*/ 982 w 2453"/>
                <a:gd name="T1" fmla="*/ 24 h 2458"/>
                <a:gd name="T2" fmla="*/ 644 w 2453"/>
                <a:gd name="T3" fmla="*/ 146 h 2458"/>
                <a:gd name="T4" fmla="*/ 358 w 2453"/>
                <a:gd name="T5" fmla="*/ 357 h 2458"/>
                <a:gd name="T6" fmla="*/ 147 w 2453"/>
                <a:gd name="T7" fmla="*/ 643 h 2458"/>
                <a:gd name="T8" fmla="*/ 24 w 2453"/>
                <a:gd name="T9" fmla="*/ 982 h 2458"/>
                <a:gd name="T10" fmla="*/ 7 w 2453"/>
                <a:gd name="T11" fmla="*/ 1352 h 2458"/>
                <a:gd name="T12" fmla="*/ 95 w 2453"/>
                <a:gd name="T13" fmla="*/ 1706 h 2458"/>
                <a:gd name="T14" fmla="*/ 279 w 2453"/>
                <a:gd name="T15" fmla="*/ 2008 h 2458"/>
                <a:gd name="T16" fmla="*/ 541 w 2453"/>
                <a:gd name="T17" fmla="*/ 2248 h 2458"/>
                <a:gd name="T18" fmla="*/ 862 w 2453"/>
                <a:gd name="T19" fmla="*/ 2402 h 2458"/>
                <a:gd name="T20" fmla="*/ 1229 w 2453"/>
                <a:gd name="T21" fmla="*/ 2458 h 2458"/>
                <a:gd name="T22" fmla="*/ 1594 w 2453"/>
                <a:gd name="T23" fmla="*/ 2402 h 2458"/>
                <a:gd name="T24" fmla="*/ 1913 w 2453"/>
                <a:gd name="T25" fmla="*/ 2248 h 2458"/>
                <a:gd name="T26" fmla="*/ 2175 w 2453"/>
                <a:gd name="T27" fmla="*/ 2008 h 2458"/>
                <a:gd name="T28" fmla="*/ 2358 w 2453"/>
                <a:gd name="T29" fmla="*/ 1706 h 2458"/>
                <a:gd name="T30" fmla="*/ 2445 w 2453"/>
                <a:gd name="T31" fmla="*/ 1352 h 2458"/>
                <a:gd name="T32" fmla="*/ 2430 w 2453"/>
                <a:gd name="T33" fmla="*/ 982 h 2458"/>
                <a:gd name="T34" fmla="*/ 2306 w 2453"/>
                <a:gd name="T35" fmla="*/ 643 h 2458"/>
                <a:gd name="T36" fmla="*/ 2096 w 2453"/>
                <a:gd name="T37" fmla="*/ 357 h 2458"/>
                <a:gd name="T38" fmla="*/ 1814 w 2453"/>
                <a:gd name="T39" fmla="*/ 146 h 2458"/>
                <a:gd name="T40" fmla="*/ 1476 w 2453"/>
                <a:gd name="T41" fmla="*/ 24 h 2458"/>
                <a:gd name="T42" fmla="*/ 1324 w 2453"/>
                <a:gd name="T43" fmla="*/ 2263 h 2458"/>
                <a:gd name="T44" fmla="*/ 1010 w 2453"/>
                <a:gd name="T45" fmla="*/ 2215 h 2458"/>
                <a:gd name="T46" fmla="*/ 736 w 2453"/>
                <a:gd name="T47" fmla="*/ 2084 h 2458"/>
                <a:gd name="T48" fmla="*/ 512 w 2453"/>
                <a:gd name="T49" fmla="*/ 1881 h 2458"/>
                <a:gd name="T50" fmla="*/ 358 w 2453"/>
                <a:gd name="T51" fmla="*/ 1626 h 2458"/>
                <a:gd name="T52" fmla="*/ 279 w 2453"/>
                <a:gd name="T53" fmla="*/ 1328 h 2458"/>
                <a:gd name="T54" fmla="*/ 295 w 2453"/>
                <a:gd name="T55" fmla="*/ 1009 h 2458"/>
                <a:gd name="T56" fmla="*/ 402 w 2453"/>
                <a:gd name="T57" fmla="*/ 723 h 2458"/>
                <a:gd name="T58" fmla="*/ 580 w 2453"/>
                <a:gd name="T59" fmla="*/ 481 h 2458"/>
                <a:gd name="T60" fmla="*/ 823 w 2453"/>
                <a:gd name="T61" fmla="*/ 302 h 2458"/>
                <a:gd name="T62" fmla="*/ 1113 w 2453"/>
                <a:gd name="T63" fmla="*/ 195 h 2458"/>
                <a:gd name="T64" fmla="*/ 1427 w 2453"/>
                <a:gd name="T65" fmla="*/ 178 h 2458"/>
                <a:gd name="T66" fmla="*/ 1726 w 2453"/>
                <a:gd name="T67" fmla="*/ 258 h 2458"/>
                <a:gd name="T68" fmla="*/ 1985 w 2453"/>
                <a:gd name="T69" fmla="*/ 413 h 2458"/>
                <a:gd name="T70" fmla="*/ 2183 w 2453"/>
                <a:gd name="T71" fmla="*/ 635 h 2458"/>
                <a:gd name="T72" fmla="*/ 2313 w 2453"/>
                <a:gd name="T73" fmla="*/ 910 h 2458"/>
                <a:gd name="T74" fmla="*/ 2362 w 2453"/>
                <a:gd name="T75" fmla="*/ 1221 h 2458"/>
                <a:gd name="T76" fmla="*/ 2313 w 2453"/>
                <a:gd name="T77" fmla="*/ 1531 h 2458"/>
                <a:gd name="T78" fmla="*/ 2183 w 2453"/>
                <a:gd name="T79" fmla="*/ 1802 h 2458"/>
                <a:gd name="T80" fmla="*/ 1985 w 2453"/>
                <a:gd name="T81" fmla="*/ 2024 h 2458"/>
                <a:gd name="T82" fmla="*/ 1726 w 2453"/>
                <a:gd name="T83" fmla="*/ 2180 h 2458"/>
                <a:gd name="T84" fmla="*/ 1427 w 2453"/>
                <a:gd name="T85" fmla="*/ 2259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3" h="2458">
                  <a:moveTo>
                    <a:pt x="1229" y="0"/>
                  </a:moveTo>
                  <a:lnTo>
                    <a:pt x="1101" y="8"/>
                  </a:lnTo>
                  <a:lnTo>
                    <a:pt x="982" y="24"/>
                  </a:lnTo>
                  <a:lnTo>
                    <a:pt x="862" y="55"/>
                  </a:lnTo>
                  <a:lnTo>
                    <a:pt x="751" y="95"/>
                  </a:lnTo>
                  <a:lnTo>
                    <a:pt x="644" y="146"/>
                  </a:lnTo>
                  <a:lnTo>
                    <a:pt x="541" y="210"/>
                  </a:lnTo>
                  <a:lnTo>
                    <a:pt x="446" y="278"/>
                  </a:lnTo>
                  <a:lnTo>
                    <a:pt x="358" y="357"/>
                  </a:lnTo>
                  <a:lnTo>
                    <a:pt x="279" y="445"/>
                  </a:lnTo>
                  <a:lnTo>
                    <a:pt x="211" y="540"/>
                  </a:lnTo>
                  <a:lnTo>
                    <a:pt x="147" y="643"/>
                  </a:lnTo>
                  <a:lnTo>
                    <a:pt x="95" y="752"/>
                  </a:lnTo>
                  <a:lnTo>
                    <a:pt x="56" y="863"/>
                  </a:lnTo>
                  <a:lnTo>
                    <a:pt x="24" y="982"/>
                  </a:lnTo>
                  <a:lnTo>
                    <a:pt x="7" y="1101"/>
                  </a:lnTo>
                  <a:lnTo>
                    <a:pt x="0" y="1229"/>
                  </a:lnTo>
                  <a:lnTo>
                    <a:pt x="7" y="1352"/>
                  </a:lnTo>
                  <a:lnTo>
                    <a:pt x="24" y="1475"/>
                  </a:lnTo>
                  <a:lnTo>
                    <a:pt x="56" y="1595"/>
                  </a:lnTo>
                  <a:lnTo>
                    <a:pt x="95" y="1706"/>
                  </a:lnTo>
                  <a:lnTo>
                    <a:pt x="147" y="1813"/>
                  </a:lnTo>
                  <a:lnTo>
                    <a:pt x="211" y="1913"/>
                  </a:lnTo>
                  <a:lnTo>
                    <a:pt x="279" y="2008"/>
                  </a:lnTo>
                  <a:lnTo>
                    <a:pt x="358" y="2096"/>
                  </a:lnTo>
                  <a:lnTo>
                    <a:pt x="446" y="2176"/>
                  </a:lnTo>
                  <a:lnTo>
                    <a:pt x="541" y="2248"/>
                  </a:lnTo>
                  <a:lnTo>
                    <a:pt x="644" y="2310"/>
                  </a:lnTo>
                  <a:lnTo>
                    <a:pt x="751" y="2363"/>
                  </a:lnTo>
                  <a:lnTo>
                    <a:pt x="862" y="2402"/>
                  </a:lnTo>
                  <a:lnTo>
                    <a:pt x="982" y="2434"/>
                  </a:lnTo>
                  <a:lnTo>
                    <a:pt x="1101" y="2450"/>
                  </a:lnTo>
                  <a:lnTo>
                    <a:pt x="1229" y="2458"/>
                  </a:lnTo>
                  <a:lnTo>
                    <a:pt x="1352" y="2450"/>
                  </a:lnTo>
                  <a:lnTo>
                    <a:pt x="1476" y="2434"/>
                  </a:lnTo>
                  <a:lnTo>
                    <a:pt x="1594" y="2402"/>
                  </a:lnTo>
                  <a:lnTo>
                    <a:pt x="1705" y="2363"/>
                  </a:lnTo>
                  <a:lnTo>
                    <a:pt x="1814" y="2310"/>
                  </a:lnTo>
                  <a:lnTo>
                    <a:pt x="1913" y="2248"/>
                  </a:lnTo>
                  <a:lnTo>
                    <a:pt x="2008" y="2176"/>
                  </a:lnTo>
                  <a:lnTo>
                    <a:pt x="2096" y="2096"/>
                  </a:lnTo>
                  <a:lnTo>
                    <a:pt x="2175" y="2008"/>
                  </a:lnTo>
                  <a:lnTo>
                    <a:pt x="2243" y="1913"/>
                  </a:lnTo>
                  <a:lnTo>
                    <a:pt x="2306" y="1813"/>
                  </a:lnTo>
                  <a:lnTo>
                    <a:pt x="2358" y="1706"/>
                  </a:lnTo>
                  <a:lnTo>
                    <a:pt x="2397" y="1595"/>
                  </a:lnTo>
                  <a:lnTo>
                    <a:pt x="2430" y="1475"/>
                  </a:lnTo>
                  <a:lnTo>
                    <a:pt x="2445" y="1352"/>
                  </a:lnTo>
                  <a:lnTo>
                    <a:pt x="2453" y="1229"/>
                  </a:lnTo>
                  <a:lnTo>
                    <a:pt x="2445" y="1101"/>
                  </a:lnTo>
                  <a:lnTo>
                    <a:pt x="2430" y="982"/>
                  </a:lnTo>
                  <a:lnTo>
                    <a:pt x="2397" y="863"/>
                  </a:lnTo>
                  <a:lnTo>
                    <a:pt x="2358" y="752"/>
                  </a:lnTo>
                  <a:lnTo>
                    <a:pt x="2306" y="643"/>
                  </a:lnTo>
                  <a:lnTo>
                    <a:pt x="2243" y="540"/>
                  </a:lnTo>
                  <a:lnTo>
                    <a:pt x="2175" y="445"/>
                  </a:lnTo>
                  <a:lnTo>
                    <a:pt x="2096" y="357"/>
                  </a:lnTo>
                  <a:lnTo>
                    <a:pt x="2008" y="278"/>
                  </a:lnTo>
                  <a:lnTo>
                    <a:pt x="1913" y="210"/>
                  </a:lnTo>
                  <a:lnTo>
                    <a:pt x="1814" y="146"/>
                  </a:lnTo>
                  <a:lnTo>
                    <a:pt x="1705" y="95"/>
                  </a:lnTo>
                  <a:lnTo>
                    <a:pt x="1594" y="55"/>
                  </a:lnTo>
                  <a:lnTo>
                    <a:pt x="1476" y="24"/>
                  </a:lnTo>
                  <a:lnTo>
                    <a:pt x="1352" y="8"/>
                  </a:lnTo>
                  <a:lnTo>
                    <a:pt x="1229" y="0"/>
                  </a:lnTo>
                  <a:close/>
                  <a:moveTo>
                    <a:pt x="1324" y="2263"/>
                  </a:moveTo>
                  <a:lnTo>
                    <a:pt x="1217" y="2259"/>
                  </a:lnTo>
                  <a:lnTo>
                    <a:pt x="1113" y="2244"/>
                  </a:lnTo>
                  <a:lnTo>
                    <a:pt x="1010" y="2215"/>
                  </a:lnTo>
                  <a:lnTo>
                    <a:pt x="914" y="2180"/>
                  </a:lnTo>
                  <a:lnTo>
                    <a:pt x="823" y="2136"/>
                  </a:lnTo>
                  <a:lnTo>
                    <a:pt x="736" y="2084"/>
                  </a:lnTo>
                  <a:lnTo>
                    <a:pt x="656" y="2024"/>
                  </a:lnTo>
                  <a:lnTo>
                    <a:pt x="580" y="1957"/>
                  </a:lnTo>
                  <a:lnTo>
                    <a:pt x="512" y="1881"/>
                  </a:lnTo>
                  <a:lnTo>
                    <a:pt x="454" y="1802"/>
                  </a:lnTo>
                  <a:lnTo>
                    <a:pt x="402" y="1718"/>
                  </a:lnTo>
                  <a:lnTo>
                    <a:pt x="358" y="1626"/>
                  </a:lnTo>
                  <a:lnTo>
                    <a:pt x="322" y="1531"/>
                  </a:lnTo>
                  <a:lnTo>
                    <a:pt x="295" y="1432"/>
                  </a:lnTo>
                  <a:lnTo>
                    <a:pt x="279" y="1328"/>
                  </a:lnTo>
                  <a:lnTo>
                    <a:pt x="275" y="1221"/>
                  </a:lnTo>
                  <a:lnTo>
                    <a:pt x="279" y="1114"/>
                  </a:lnTo>
                  <a:lnTo>
                    <a:pt x="295" y="1009"/>
                  </a:lnTo>
                  <a:lnTo>
                    <a:pt x="322" y="910"/>
                  </a:lnTo>
                  <a:lnTo>
                    <a:pt x="358" y="815"/>
                  </a:lnTo>
                  <a:lnTo>
                    <a:pt x="402" y="723"/>
                  </a:lnTo>
                  <a:lnTo>
                    <a:pt x="454" y="635"/>
                  </a:lnTo>
                  <a:lnTo>
                    <a:pt x="512" y="557"/>
                  </a:lnTo>
                  <a:lnTo>
                    <a:pt x="580" y="481"/>
                  </a:lnTo>
                  <a:lnTo>
                    <a:pt x="656" y="413"/>
                  </a:lnTo>
                  <a:lnTo>
                    <a:pt x="736" y="353"/>
                  </a:lnTo>
                  <a:lnTo>
                    <a:pt x="823" y="302"/>
                  </a:lnTo>
                  <a:lnTo>
                    <a:pt x="914" y="258"/>
                  </a:lnTo>
                  <a:lnTo>
                    <a:pt x="1010" y="222"/>
                  </a:lnTo>
                  <a:lnTo>
                    <a:pt x="1113" y="195"/>
                  </a:lnTo>
                  <a:lnTo>
                    <a:pt x="1217" y="178"/>
                  </a:lnTo>
                  <a:lnTo>
                    <a:pt x="1324" y="174"/>
                  </a:lnTo>
                  <a:lnTo>
                    <a:pt x="1427" y="178"/>
                  </a:lnTo>
                  <a:lnTo>
                    <a:pt x="1530" y="195"/>
                  </a:lnTo>
                  <a:lnTo>
                    <a:pt x="1630" y="222"/>
                  </a:lnTo>
                  <a:lnTo>
                    <a:pt x="1726" y="258"/>
                  </a:lnTo>
                  <a:lnTo>
                    <a:pt x="1818" y="302"/>
                  </a:lnTo>
                  <a:lnTo>
                    <a:pt x="1901" y="353"/>
                  </a:lnTo>
                  <a:lnTo>
                    <a:pt x="1985" y="413"/>
                  </a:lnTo>
                  <a:lnTo>
                    <a:pt x="2055" y="481"/>
                  </a:lnTo>
                  <a:lnTo>
                    <a:pt x="2123" y="557"/>
                  </a:lnTo>
                  <a:lnTo>
                    <a:pt x="2183" y="635"/>
                  </a:lnTo>
                  <a:lnTo>
                    <a:pt x="2235" y="723"/>
                  </a:lnTo>
                  <a:lnTo>
                    <a:pt x="2278" y="815"/>
                  </a:lnTo>
                  <a:lnTo>
                    <a:pt x="2313" y="910"/>
                  </a:lnTo>
                  <a:lnTo>
                    <a:pt x="2342" y="1009"/>
                  </a:lnTo>
                  <a:lnTo>
                    <a:pt x="2358" y="1114"/>
                  </a:lnTo>
                  <a:lnTo>
                    <a:pt x="2362" y="1221"/>
                  </a:lnTo>
                  <a:lnTo>
                    <a:pt x="2358" y="1328"/>
                  </a:lnTo>
                  <a:lnTo>
                    <a:pt x="2342" y="1432"/>
                  </a:lnTo>
                  <a:lnTo>
                    <a:pt x="2313" y="1531"/>
                  </a:lnTo>
                  <a:lnTo>
                    <a:pt x="2278" y="1626"/>
                  </a:lnTo>
                  <a:lnTo>
                    <a:pt x="2235" y="1718"/>
                  </a:lnTo>
                  <a:lnTo>
                    <a:pt x="2183" y="1802"/>
                  </a:lnTo>
                  <a:lnTo>
                    <a:pt x="2123" y="1881"/>
                  </a:lnTo>
                  <a:lnTo>
                    <a:pt x="2055" y="1957"/>
                  </a:lnTo>
                  <a:lnTo>
                    <a:pt x="1985" y="2024"/>
                  </a:lnTo>
                  <a:lnTo>
                    <a:pt x="1901" y="2084"/>
                  </a:lnTo>
                  <a:lnTo>
                    <a:pt x="1818" y="2136"/>
                  </a:lnTo>
                  <a:lnTo>
                    <a:pt x="1726" y="2180"/>
                  </a:lnTo>
                  <a:lnTo>
                    <a:pt x="1630" y="2215"/>
                  </a:lnTo>
                  <a:lnTo>
                    <a:pt x="1530" y="2244"/>
                  </a:lnTo>
                  <a:lnTo>
                    <a:pt x="1427" y="2259"/>
                  </a:lnTo>
                  <a:lnTo>
                    <a:pt x="1324" y="226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1" name="Freeform 337"/>
            <p:cNvSpPr>
              <a:spLocks/>
            </p:cNvSpPr>
            <p:nvPr userDrawn="1"/>
          </p:nvSpPr>
          <p:spPr bwMode="gray">
            <a:xfrm rot="4749582">
              <a:off x="3269" y="1799"/>
              <a:ext cx="547" cy="216"/>
            </a:xfrm>
            <a:custGeom>
              <a:avLst/>
              <a:gdLst>
                <a:gd name="T0" fmla="*/ 0 w 1731"/>
                <a:gd name="T1" fmla="*/ 176 h 344"/>
                <a:gd name="T2" fmla="*/ 1604 w 1731"/>
                <a:gd name="T3" fmla="*/ 344 h 344"/>
                <a:gd name="T4" fmla="*/ 760 w 1731"/>
                <a:gd name="T5" fmla="*/ 72 h 344"/>
                <a:gd name="T6" fmla="*/ 0 w 1731"/>
                <a:gd name="T7" fmla="*/ 17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1" h="344">
                  <a:moveTo>
                    <a:pt x="0" y="176"/>
                  </a:moveTo>
                  <a:cubicBezTo>
                    <a:pt x="856" y="0"/>
                    <a:pt x="1604" y="344"/>
                    <a:pt x="1604" y="344"/>
                  </a:cubicBezTo>
                  <a:cubicBezTo>
                    <a:pt x="1731" y="327"/>
                    <a:pt x="1056" y="80"/>
                    <a:pt x="760" y="72"/>
                  </a:cubicBezTo>
                  <a:cubicBezTo>
                    <a:pt x="464" y="64"/>
                    <a:pt x="244" y="60"/>
                    <a:pt x="0" y="17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2" name="Freeform 345"/>
            <p:cNvSpPr>
              <a:spLocks/>
            </p:cNvSpPr>
            <p:nvPr userDrawn="1"/>
          </p:nvSpPr>
          <p:spPr bwMode="gray">
            <a:xfrm rot="16850418" flipH="1">
              <a:off x="3522" y="1838"/>
              <a:ext cx="547" cy="209"/>
            </a:xfrm>
            <a:custGeom>
              <a:avLst/>
              <a:gdLst>
                <a:gd name="T0" fmla="*/ 0 w 1731"/>
                <a:gd name="T1" fmla="*/ 176 h 344"/>
                <a:gd name="T2" fmla="*/ 1604 w 1731"/>
                <a:gd name="T3" fmla="*/ 344 h 344"/>
                <a:gd name="T4" fmla="*/ 760 w 1731"/>
                <a:gd name="T5" fmla="*/ 72 h 344"/>
                <a:gd name="T6" fmla="*/ 0 w 1731"/>
                <a:gd name="T7" fmla="*/ 17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1" h="344">
                  <a:moveTo>
                    <a:pt x="0" y="176"/>
                  </a:moveTo>
                  <a:cubicBezTo>
                    <a:pt x="856" y="0"/>
                    <a:pt x="1604" y="344"/>
                    <a:pt x="1604" y="344"/>
                  </a:cubicBezTo>
                  <a:cubicBezTo>
                    <a:pt x="1731" y="327"/>
                    <a:pt x="1056" y="80"/>
                    <a:pt x="760" y="72"/>
                  </a:cubicBezTo>
                  <a:cubicBezTo>
                    <a:pt x="464" y="64"/>
                    <a:pt x="244" y="60"/>
                    <a:pt x="0" y="17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3" name="Freeform 347"/>
            <p:cNvSpPr>
              <a:spLocks/>
            </p:cNvSpPr>
            <p:nvPr userDrawn="1"/>
          </p:nvSpPr>
          <p:spPr bwMode="gray">
            <a:xfrm>
              <a:off x="3706" y="1793"/>
              <a:ext cx="133" cy="35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4" name="Freeform 348"/>
            <p:cNvSpPr>
              <a:spLocks/>
            </p:cNvSpPr>
            <p:nvPr userDrawn="1"/>
          </p:nvSpPr>
          <p:spPr bwMode="gray">
            <a:xfrm>
              <a:off x="3727" y="1739"/>
              <a:ext cx="133" cy="35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5" name="Freeform 349"/>
            <p:cNvSpPr>
              <a:spLocks/>
            </p:cNvSpPr>
            <p:nvPr userDrawn="1"/>
          </p:nvSpPr>
          <p:spPr bwMode="gray">
            <a:xfrm>
              <a:off x="3703" y="1850"/>
              <a:ext cx="133" cy="33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6" name="Freeform 350"/>
            <p:cNvSpPr>
              <a:spLocks/>
            </p:cNvSpPr>
            <p:nvPr userDrawn="1"/>
          </p:nvSpPr>
          <p:spPr bwMode="gray">
            <a:xfrm>
              <a:off x="3703" y="1897"/>
              <a:ext cx="133" cy="35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7" name="Freeform 351"/>
            <p:cNvSpPr>
              <a:spLocks/>
            </p:cNvSpPr>
            <p:nvPr userDrawn="1"/>
          </p:nvSpPr>
          <p:spPr bwMode="gray">
            <a:xfrm>
              <a:off x="3702" y="1942"/>
              <a:ext cx="133" cy="33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8" name="Freeform 352"/>
            <p:cNvSpPr>
              <a:spLocks/>
            </p:cNvSpPr>
            <p:nvPr userDrawn="1"/>
          </p:nvSpPr>
          <p:spPr bwMode="gray">
            <a:xfrm>
              <a:off x="3709" y="1988"/>
              <a:ext cx="133" cy="33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59" name="Freeform 353"/>
            <p:cNvSpPr>
              <a:spLocks/>
            </p:cNvSpPr>
            <p:nvPr userDrawn="1"/>
          </p:nvSpPr>
          <p:spPr bwMode="gray">
            <a:xfrm>
              <a:off x="3505" y="1836"/>
              <a:ext cx="133" cy="35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0" name="Freeform 354"/>
            <p:cNvSpPr>
              <a:spLocks/>
            </p:cNvSpPr>
            <p:nvPr userDrawn="1"/>
          </p:nvSpPr>
          <p:spPr bwMode="gray">
            <a:xfrm>
              <a:off x="3504" y="1778"/>
              <a:ext cx="133" cy="33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1" name="Freeform 355"/>
            <p:cNvSpPr>
              <a:spLocks/>
            </p:cNvSpPr>
            <p:nvPr userDrawn="1"/>
          </p:nvSpPr>
          <p:spPr bwMode="gray">
            <a:xfrm>
              <a:off x="3505" y="1894"/>
              <a:ext cx="133" cy="33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2" name="Freeform 356"/>
            <p:cNvSpPr>
              <a:spLocks/>
            </p:cNvSpPr>
            <p:nvPr userDrawn="1"/>
          </p:nvSpPr>
          <p:spPr bwMode="gray">
            <a:xfrm>
              <a:off x="3505" y="1937"/>
              <a:ext cx="133" cy="33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3" name="Freeform 357"/>
            <p:cNvSpPr>
              <a:spLocks/>
            </p:cNvSpPr>
            <p:nvPr userDrawn="1"/>
          </p:nvSpPr>
          <p:spPr bwMode="gray">
            <a:xfrm>
              <a:off x="3490" y="2000"/>
              <a:ext cx="133" cy="33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4" name="Freeform 358"/>
            <p:cNvSpPr>
              <a:spLocks/>
            </p:cNvSpPr>
            <p:nvPr userDrawn="1"/>
          </p:nvSpPr>
          <p:spPr bwMode="gray">
            <a:xfrm>
              <a:off x="3477" y="2044"/>
              <a:ext cx="133" cy="33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</p:grpSp>
      <p:grpSp>
        <p:nvGrpSpPr>
          <p:cNvPr id="65" name="Group 377"/>
          <p:cNvGrpSpPr>
            <a:grpSpLocks/>
          </p:cNvGrpSpPr>
          <p:nvPr/>
        </p:nvGrpSpPr>
        <p:grpSpPr bwMode="auto">
          <a:xfrm>
            <a:off x="2209800" y="4038600"/>
            <a:ext cx="1143000" cy="1163638"/>
            <a:chOff x="502" y="1768"/>
            <a:chExt cx="720" cy="733"/>
          </a:xfrm>
        </p:grpSpPr>
        <p:sp>
          <p:nvSpPr>
            <p:cNvPr id="66" name="Freeform 161"/>
            <p:cNvSpPr>
              <a:spLocks/>
            </p:cNvSpPr>
            <p:nvPr userDrawn="1"/>
          </p:nvSpPr>
          <p:spPr bwMode="gray">
            <a:xfrm>
              <a:off x="643" y="1831"/>
              <a:ext cx="351" cy="146"/>
            </a:xfrm>
            <a:custGeom>
              <a:avLst/>
              <a:gdLst>
                <a:gd name="T0" fmla="*/ 791 w 894"/>
                <a:gd name="T1" fmla="*/ 208 h 506"/>
                <a:gd name="T2" fmla="*/ 711 w 894"/>
                <a:gd name="T3" fmla="*/ 224 h 506"/>
                <a:gd name="T4" fmla="*/ 636 w 894"/>
                <a:gd name="T5" fmla="*/ 247 h 506"/>
                <a:gd name="T6" fmla="*/ 577 w 894"/>
                <a:gd name="T7" fmla="*/ 283 h 506"/>
                <a:gd name="T8" fmla="*/ 540 w 894"/>
                <a:gd name="T9" fmla="*/ 335 h 506"/>
                <a:gd name="T10" fmla="*/ 513 w 894"/>
                <a:gd name="T11" fmla="*/ 391 h 506"/>
                <a:gd name="T12" fmla="*/ 482 w 894"/>
                <a:gd name="T13" fmla="*/ 442 h 506"/>
                <a:gd name="T14" fmla="*/ 437 w 894"/>
                <a:gd name="T15" fmla="*/ 483 h 506"/>
                <a:gd name="T16" fmla="*/ 381 w 894"/>
                <a:gd name="T17" fmla="*/ 506 h 506"/>
                <a:gd name="T18" fmla="*/ 346 w 894"/>
                <a:gd name="T19" fmla="*/ 502 h 506"/>
                <a:gd name="T20" fmla="*/ 319 w 894"/>
                <a:gd name="T21" fmla="*/ 495 h 506"/>
                <a:gd name="T22" fmla="*/ 286 w 894"/>
                <a:gd name="T23" fmla="*/ 483 h 506"/>
                <a:gd name="T24" fmla="*/ 243 w 894"/>
                <a:gd name="T25" fmla="*/ 479 h 506"/>
                <a:gd name="T26" fmla="*/ 191 w 894"/>
                <a:gd name="T27" fmla="*/ 495 h 506"/>
                <a:gd name="T28" fmla="*/ 144 w 894"/>
                <a:gd name="T29" fmla="*/ 502 h 506"/>
                <a:gd name="T30" fmla="*/ 103 w 894"/>
                <a:gd name="T31" fmla="*/ 502 h 506"/>
                <a:gd name="T32" fmla="*/ 60 w 894"/>
                <a:gd name="T33" fmla="*/ 495 h 506"/>
                <a:gd name="T34" fmla="*/ 20 w 894"/>
                <a:gd name="T35" fmla="*/ 487 h 506"/>
                <a:gd name="T36" fmla="*/ 16 w 894"/>
                <a:gd name="T37" fmla="*/ 434 h 506"/>
                <a:gd name="T38" fmla="*/ 48 w 894"/>
                <a:gd name="T39" fmla="*/ 343 h 506"/>
                <a:gd name="T40" fmla="*/ 84 w 894"/>
                <a:gd name="T41" fmla="*/ 263 h 506"/>
                <a:gd name="T42" fmla="*/ 144 w 894"/>
                <a:gd name="T43" fmla="*/ 192 h 506"/>
                <a:gd name="T44" fmla="*/ 235 w 894"/>
                <a:gd name="T45" fmla="*/ 136 h 506"/>
                <a:gd name="T46" fmla="*/ 342 w 894"/>
                <a:gd name="T47" fmla="*/ 92 h 506"/>
                <a:gd name="T48" fmla="*/ 453 w 894"/>
                <a:gd name="T49" fmla="*/ 60 h 506"/>
                <a:gd name="T50" fmla="*/ 565 w 894"/>
                <a:gd name="T51" fmla="*/ 33 h 506"/>
                <a:gd name="T52" fmla="*/ 649 w 894"/>
                <a:gd name="T53" fmla="*/ 13 h 506"/>
                <a:gd name="T54" fmla="*/ 723 w 894"/>
                <a:gd name="T55" fmla="*/ 0 h 506"/>
                <a:gd name="T56" fmla="*/ 795 w 894"/>
                <a:gd name="T57" fmla="*/ 4 h 506"/>
                <a:gd name="T58" fmla="*/ 859 w 894"/>
                <a:gd name="T59" fmla="*/ 33 h 506"/>
                <a:gd name="T60" fmla="*/ 894 w 894"/>
                <a:gd name="T61" fmla="*/ 96 h 506"/>
                <a:gd name="T62" fmla="*/ 875 w 894"/>
                <a:gd name="T63" fmla="*/ 160 h 506"/>
                <a:gd name="T64" fmla="*/ 824 w 894"/>
                <a:gd name="T65" fmla="*/ 20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4" h="506">
                  <a:moveTo>
                    <a:pt x="824" y="200"/>
                  </a:moveTo>
                  <a:lnTo>
                    <a:pt x="791" y="208"/>
                  </a:lnTo>
                  <a:lnTo>
                    <a:pt x="752" y="216"/>
                  </a:lnTo>
                  <a:lnTo>
                    <a:pt x="711" y="224"/>
                  </a:lnTo>
                  <a:lnTo>
                    <a:pt x="676" y="236"/>
                  </a:lnTo>
                  <a:lnTo>
                    <a:pt x="636" y="247"/>
                  </a:lnTo>
                  <a:lnTo>
                    <a:pt x="604" y="263"/>
                  </a:lnTo>
                  <a:lnTo>
                    <a:pt x="577" y="283"/>
                  </a:lnTo>
                  <a:lnTo>
                    <a:pt x="556" y="308"/>
                  </a:lnTo>
                  <a:lnTo>
                    <a:pt x="540" y="335"/>
                  </a:lnTo>
                  <a:lnTo>
                    <a:pt x="525" y="362"/>
                  </a:lnTo>
                  <a:lnTo>
                    <a:pt x="513" y="391"/>
                  </a:lnTo>
                  <a:lnTo>
                    <a:pt x="497" y="419"/>
                  </a:lnTo>
                  <a:lnTo>
                    <a:pt x="482" y="442"/>
                  </a:lnTo>
                  <a:lnTo>
                    <a:pt x="461" y="466"/>
                  </a:lnTo>
                  <a:lnTo>
                    <a:pt x="437" y="483"/>
                  </a:lnTo>
                  <a:lnTo>
                    <a:pt x="402" y="498"/>
                  </a:lnTo>
                  <a:lnTo>
                    <a:pt x="381" y="506"/>
                  </a:lnTo>
                  <a:lnTo>
                    <a:pt x="362" y="506"/>
                  </a:lnTo>
                  <a:lnTo>
                    <a:pt x="346" y="502"/>
                  </a:lnTo>
                  <a:lnTo>
                    <a:pt x="330" y="498"/>
                  </a:lnTo>
                  <a:lnTo>
                    <a:pt x="319" y="495"/>
                  </a:lnTo>
                  <a:lnTo>
                    <a:pt x="302" y="487"/>
                  </a:lnTo>
                  <a:lnTo>
                    <a:pt x="286" y="483"/>
                  </a:lnTo>
                  <a:lnTo>
                    <a:pt x="270" y="479"/>
                  </a:lnTo>
                  <a:lnTo>
                    <a:pt x="243" y="479"/>
                  </a:lnTo>
                  <a:lnTo>
                    <a:pt x="214" y="487"/>
                  </a:lnTo>
                  <a:lnTo>
                    <a:pt x="191" y="495"/>
                  </a:lnTo>
                  <a:lnTo>
                    <a:pt x="163" y="502"/>
                  </a:lnTo>
                  <a:lnTo>
                    <a:pt x="144" y="502"/>
                  </a:lnTo>
                  <a:lnTo>
                    <a:pt x="123" y="502"/>
                  </a:lnTo>
                  <a:lnTo>
                    <a:pt x="103" y="502"/>
                  </a:lnTo>
                  <a:lnTo>
                    <a:pt x="84" y="498"/>
                  </a:lnTo>
                  <a:lnTo>
                    <a:pt x="60" y="495"/>
                  </a:lnTo>
                  <a:lnTo>
                    <a:pt x="39" y="487"/>
                  </a:lnTo>
                  <a:lnTo>
                    <a:pt x="20" y="487"/>
                  </a:lnTo>
                  <a:lnTo>
                    <a:pt x="0" y="483"/>
                  </a:lnTo>
                  <a:lnTo>
                    <a:pt x="16" y="434"/>
                  </a:lnTo>
                  <a:lnTo>
                    <a:pt x="31" y="391"/>
                  </a:lnTo>
                  <a:lnTo>
                    <a:pt x="48" y="343"/>
                  </a:lnTo>
                  <a:lnTo>
                    <a:pt x="64" y="304"/>
                  </a:lnTo>
                  <a:lnTo>
                    <a:pt x="84" y="263"/>
                  </a:lnTo>
                  <a:lnTo>
                    <a:pt x="111" y="224"/>
                  </a:lnTo>
                  <a:lnTo>
                    <a:pt x="144" y="192"/>
                  </a:lnTo>
                  <a:lnTo>
                    <a:pt x="187" y="160"/>
                  </a:lnTo>
                  <a:lnTo>
                    <a:pt x="235" y="136"/>
                  </a:lnTo>
                  <a:lnTo>
                    <a:pt x="286" y="113"/>
                  </a:lnTo>
                  <a:lnTo>
                    <a:pt x="342" y="92"/>
                  </a:lnTo>
                  <a:lnTo>
                    <a:pt x="398" y="76"/>
                  </a:lnTo>
                  <a:lnTo>
                    <a:pt x="453" y="60"/>
                  </a:lnTo>
                  <a:lnTo>
                    <a:pt x="509" y="45"/>
                  </a:lnTo>
                  <a:lnTo>
                    <a:pt x="565" y="33"/>
                  </a:lnTo>
                  <a:lnTo>
                    <a:pt x="616" y="21"/>
                  </a:lnTo>
                  <a:lnTo>
                    <a:pt x="649" y="13"/>
                  </a:lnTo>
                  <a:lnTo>
                    <a:pt x="684" y="4"/>
                  </a:lnTo>
                  <a:lnTo>
                    <a:pt x="723" y="0"/>
                  </a:lnTo>
                  <a:lnTo>
                    <a:pt x="760" y="0"/>
                  </a:lnTo>
                  <a:lnTo>
                    <a:pt x="795" y="4"/>
                  </a:lnTo>
                  <a:lnTo>
                    <a:pt x="831" y="17"/>
                  </a:lnTo>
                  <a:lnTo>
                    <a:pt x="859" y="33"/>
                  </a:lnTo>
                  <a:lnTo>
                    <a:pt x="882" y="60"/>
                  </a:lnTo>
                  <a:lnTo>
                    <a:pt x="894" y="96"/>
                  </a:lnTo>
                  <a:lnTo>
                    <a:pt x="890" y="128"/>
                  </a:lnTo>
                  <a:lnTo>
                    <a:pt x="875" y="160"/>
                  </a:lnTo>
                  <a:lnTo>
                    <a:pt x="843" y="187"/>
                  </a:lnTo>
                  <a:lnTo>
                    <a:pt x="824" y="200"/>
                  </a:lnTo>
                  <a:close/>
                </a:path>
              </a:pathLst>
            </a:custGeom>
            <a:solidFill>
              <a:srgbClr val="FFFFFF">
                <a:alpha val="49001"/>
              </a:srgbClr>
            </a:solidFill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7" name="Freeform 162"/>
            <p:cNvSpPr>
              <a:spLocks/>
            </p:cNvSpPr>
            <p:nvPr userDrawn="1"/>
          </p:nvSpPr>
          <p:spPr bwMode="gray">
            <a:xfrm>
              <a:off x="578" y="2034"/>
              <a:ext cx="288" cy="271"/>
            </a:xfrm>
            <a:custGeom>
              <a:avLst/>
              <a:gdLst>
                <a:gd name="T0" fmla="*/ 112 w 1002"/>
                <a:gd name="T1" fmla="*/ 72 h 936"/>
                <a:gd name="T2" fmla="*/ 159 w 1002"/>
                <a:gd name="T3" fmla="*/ 124 h 936"/>
                <a:gd name="T4" fmla="*/ 219 w 1002"/>
                <a:gd name="T5" fmla="*/ 152 h 936"/>
                <a:gd name="T6" fmla="*/ 283 w 1002"/>
                <a:gd name="T7" fmla="*/ 164 h 936"/>
                <a:gd name="T8" fmla="*/ 350 w 1002"/>
                <a:gd name="T9" fmla="*/ 156 h 936"/>
                <a:gd name="T10" fmla="*/ 418 w 1002"/>
                <a:gd name="T11" fmla="*/ 140 h 936"/>
                <a:gd name="T12" fmla="*/ 482 w 1002"/>
                <a:gd name="T13" fmla="*/ 121 h 936"/>
                <a:gd name="T14" fmla="*/ 546 w 1002"/>
                <a:gd name="T15" fmla="*/ 92 h 936"/>
                <a:gd name="T16" fmla="*/ 600 w 1002"/>
                <a:gd name="T17" fmla="*/ 64 h 936"/>
                <a:gd name="T18" fmla="*/ 649 w 1002"/>
                <a:gd name="T19" fmla="*/ 41 h 936"/>
                <a:gd name="T20" fmla="*/ 696 w 1002"/>
                <a:gd name="T21" fmla="*/ 25 h 936"/>
                <a:gd name="T22" fmla="*/ 748 w 1002"/>
                <a:gd name="T23" fmla="*/ 9 h 936"/>
                <a:gd name="T24" fmla="*/ 800 w 1002"/>
                <a:gd name="T25" fmla="*/ 0 h 936"/>
                <a:gd name="T26" fmla="*/ 851 w 1002"/>
                <a:gd name="T27" fmla="*/ 0 h 936"/>
                <a:gd name="T28" fmla="*/ 903 w 1002"/>
                <a:gd name="T29" fmla="*/ 5 h 936"/>
                <a:gd name="T30" fmla="*/ 950 w 1002"/>
                <a:gd name="T31" fmla="*/ 13 h 936"/>
                <a:gd name="T32" fmla="*/ 1002 w 1002"/>
                <a:gd name="T33" fmla="*/ 33 h 936"/>
                <a:gd name="T34" fmla="*/ 971 w 1002"/>
                <a:gd name="T35" fmla="*/ 97 h 936"/>
                <a:gd name="T36" fmla="*/ 919 w 1002"/>
                <a:gd name="T37" fmla="*/ 140 h 936"/>
                <a:gd name="T38" fmla="*/ 855 w 1002"/>
                <a:gd name="T39" fmla="*/ 175 h 936"/>
                <a:gd name="T40" fmla="*/ 792 w 1002"/>
                <a:gd name="T41" fmla="*/ 208 h 936"/>
                <a:gd name="T42" fmla="*/ 728 w 1002"/>
                <a:gd name="T43" fmla="*/ 243 h 936"/>
                <a:gd name="T44" fmla="*/ 672 w 1002"/>
                <a:gd name="T45" fmla="*/ 284 h 936"/>
                <a:gd name="T46" fmla="*/ 637 w 1002"/>
                <a:gd name="T47" fmla="*/ 339 h 936"/>
                <a:gd name="T48" fmla="*/ 625 w 1002"/>
                <a:gd name="T49" fmla="*/ 415 h 936"/>
                <a:gd name="T50" fmla="*/ 637 w 1002"/>
                <a:gd name="T51" fmla="*/ 514 h 936"/>
                <a:gd name="T52" fmla="*/ 653 w 1002"/>
                <a:gd name="T53" fmla="*/ 606 h 936"/>
                <a:gd name="T54" fmla="*/ 660 w 1002"/>
                <a:gd name="T55" fmla="*/ 697 h 936"/>
                <a:gd name="T56" fmla="*/ 637 w 1002"/>
                <a:gd name="T57" fmla="*/ 796 h 936"/>
                <a:gd name="T58" fmla="*/ 612 w 1002"/>
                <a:gd name="T59" fmla="*/ 837 h 936"/>
                <a:gd name="T60" fmla="*/ 585 w 1002"/>
                <a:gd name="T61" fmla="*/ 868 h 936"/>
                <a:gd name="T62" fmla="*/ 550 w 1002"/>
                <a:gd name="T63" fmla="*/ 892 h 936"/>
                <a:gd name="T64" fmla="*/ 509 w 1002"/>
                <a:gd name="T65" fmla="*/ 912 h 936"/>
                <a:gd name="T66" fmla="*/ 470 w 1002"/>
                <a:gd name="T67" fmla="*/ 923 h 936"/>
                <a:gd name="T68" fmla="*/ 426 w 1002"/>
                <a:gd name="T69" fmla="*/ 932 h 936"/>
                <a:gd name="T70" fmla="*/ 379 w 1002"/>
                <a:gd name="T71" fmla="*/ 936 h 936"/>
                <a:gd name="T72" fmla="*/ 334 w 1002"/>
                <a:gd name="T73" fmla="*/ 936 h 936"/>
                <a:gd name="T74" fmla="*/ 303 w 1002"/>
                <a:gd name="T75" fmla="*/ 936 h 936"/>
                <a:gd name="T76" fmla="*/ 266 w 1002"/>
                <a:gd name="T77" fmla="*/ 936 h 936"/>
                <a:gd name="T78" fmla="*/ 231 w 1002"/>
                <a:gd name="T79" fmla="*/ 932 h 936"/>
                <a:gd name="T80" fmla="*/ 200 w 1002"/>
                <a:gd name="T81" fmla="*/ 929 h 936"/>
                <a:gd name="T82" fmla="*/ 167 w 1002"/>
                <a:gd name="T83" fmla="*/ 919 h 936"/>
                <a:gd name="T84" fmla="*/ 136 w 1002"/>
                <a:gd name="T85" fmla="*/ 908 h 936"/>
                <a:gd name="T86" fmla="*/ 108 w 1002"/>
                <a:gd name="T87" fmla="*/ 892 h 936"/>
                <a:gd name="T88" fmla="*/ 84 w 1002"/>
                <a:gd name="T89" fmla="*/ 868 h 936"/>
                <a:gd name="T90" fmla="*/ 52 w 1002"/>
                <a:gd name="T91" fmla="*/ 812 h 936"/>
                <a:gd name="T92" fmla="*/ 41 w 1002"/>
                <a:gd name="T93" fmla="*/ 757 h 936"/>
                <a:gd name="T94" fmla="*/ 33 w 1002"/>
                <a:gd name="T95" fmla="*/ 693 h 936"/>
                <a:gd name="T96" fmla="*/ 25 w 1002"/>
                <a:gd name="T97" fmla="*/ 633 h 936"/>
                <a:gd name="T98" fmla="*/ 8 w 1002"/>
                <a:gd name="T99" fmla="*/ 526 h 936"/>
                <a:gd name="T100" fmla="*/ 0 w 1002"/>
                <a:gd name="T101" fmla="*/ 411 h 936"/>
                <a:gd name="T102" fmla="*/ 4 w 1002"/>
                <a:gd name="T103" fmla="*/ 296 h 936"/>
                <a:gd name="T104" fmla="*/ 12 w 1002"/>
                <a:gd name="T105" fmla="*/ 183 h 936"/>
                <a:gd name="T106" fmla="*/ 16 w 1002"/>
                <a:gd name="T107" fmla="*/ 148 h 936"/>
                <a:gd name="T108" fmla="*/ 29 w 1002"/>
                <a:gd name="T109" fmla="*/ 121 h 936"/>
                <a:gd name="T110" fmla="*/ 37 w 1002"/>
                <a:gd name="T111" fmla="*/ 92 h 936"/>
                <a:gd name="T112" fmla="*/ 52 w 1002"/>
                <a:gd name="T113" fmla="*/ 68 h 936"/>
                <a:gd name="T114" fmla="*/ 56 w 1002"/>
                <a:gd name="T115" fmla="*/ 64 h 936"/>
                <a:gd name="T116" fmla="*/ 72 w 1002"/>
                <a:gd name="T117" fmla="*/ 60 h 936"/>
                <a:gd name="T118" fmla="*/ 91 w 1002"/>
                <a:gd name="T119" fmla="*/ 60 h 936"/>
                <a:gd name="T120" fmla="*/ 112 w 1002"/>
                <a:gd name="T121" fmla="*/ 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02" h="936">
                  <a:moveTo>
                    <a:pt x="112" y="72"/>
                  </a:moveTo>
                  <a:lnTo>
                    <a:pt x="159" y="124"/>
                  </a:lnTo>
                  <a:lnTo>
                    <a:pt x="219" y="152"/>
                  </a:lnTo>
                  <a:lnTo>
                    <a:pt x="283" y="164"/>
                  </a:lnTo>
                  <a:lnTo>
                    <a:pt x="350" y="156"/>
                  </a:lnTo>
                  <a:lnTo>
                    <a:pt x="418" y="140"/>
                  </a:lnTo>
                  <a:lnTo>
                    <a:pt x="482" y="121"/>
                  </a:lnTo>
                  <a:lnTo>
                    <a:pt x="546" y="92"/>
                  </a:lnTo>
                  <a:lnTo>
                    <a:pt x="600" y="64"/>
                  </a:lnTo>
                  <a:lnTo>
                    <a:pt x="649" y="41"/>
                  </a:lnTo>
                  <a:lnTo>
                    <a:pt x="696" y="25"/>
                  </a:lnTo>
                  <a:lnTo>
                    <a:pt x="748" y="9"/>
                  </a:lnTo>
                  <a:lnTo>
                    <a:pt x="800" y="0"/>
                  </a:lnTo>
                  <a:lnTo>
                    <a:pt x="851" y="0"/>
                  </a:lnTo>
                  <a:lnTo>
                    <a:pt x="903" y="5"/>
                  </a:lnTo>
                  <a:lnTo>
                    <a:pt x="950" y="13"/>
                  </a:lnTo>
                  <a:lnTo>
                    <a:pt x="1002" y="33"/>
                  </a:lnTo>
                  <a:lnTo>
                    <a:pt x="971" y="97"/>
                  </a:lnTo>
                  <a:lnTo>
                    <a:pt x="919" y="140"/>
                  </a:lnTo>
                  <a:lnTo>
                    <a:pt x="855" y="175"/>
                  </a:lnTo>
                  <a:lnTo>
                    <a:pt x="792" y="208"/>
                  </a:lnTo>
                  <a:lnTo>
                    <a:pt x="728" y="243"/>
                  </a:lnTo>
                  <a:lnTo>
                    <a:pt x="672" y="284"/>
                  </a:lnTo>
                  <a:lnTo>
                    <a:pt x="637" y="339"/>
                  </a:lnTo>
                  <a:lnTo>
                    <a:pt x="625" y="415"/>
                  </a:lnTo>
                  <a:lnTo>
                    <a:pt x="637" y="514"/>
                  </a:lnTo>
                  <a:lnTo>
                    <a:pt x="653" y="606"/>
                  </a:lnTo>
                  <a:lnTo>
                    <a:pt x="660" y="697"/>
                  </a:lnTo>
                  <a:lnTo>
                    <a:pt x="637" y="796"/>
                  </a:lnTo>
                  <a:lnTo>
                    <a:pt x="612" y="837"/>
                  </a:lnTo>
                  <a:lnTo>
                    <a:pt x="585" y="868"/>
                  </a:lnTo>
                  <a:lnTo>
                    <a:pt x="550" y="892"/>
                  </a:lnTo>
                  <a:lnTo>
                    <a:pt x="509" y="912"/>
                  </a:lnTo>
                  <a:lnTo>
                    <a:pt x="470" y="923"/>
                  </a:lnTo>
                  <a:lnTo>
                    <a:pt x="426" y="932"/>
                  </a:lnTo>
                  <a:lnTo>
                    <a:pt x="379" y="936"/>
                  </a:lnTo>
                  <a:lnTo>
                    <a:pt x="334" y="936"/>
                  </a:lnTo>
                  <a:lnTo>
                    <a:pt x="303" y="936"/>
                  </a:lnTo>
                  <a:lnTo>
                    <a:pt x="266" y="936"/>
                  </a:lnTo>
                  <a:lnTo>
                    <a:pt x="231" y="932"/>
                  </a:lnTo>
                  <a:lnTo>
                    <a:pt x="200" y="929"/>
                  </a:lnTo>
                  <a:lnTo>
                    <a:pt x="167" y="919"/>
                  </a:lnTo>
                  <a:lnTo>
                    <a:pt x="136" y="908"/>
                  </a:lnTo>
                  <a:lnTo>
                    <a:pt x="108" y="892"/>
                  </a:lnTo>
                  <a:lnTo>
                    <a:pt x="84" y="868"/>
                  </a:lnTo>
                  <a:lnTo>
                    <a:pt x="52" y="812"/>
                  </a:lnTo>
                  <a:lnTo>
                    <a:pt x="41" y="757"/>
                  </a:lnTo>
                  <a:lnTo>
                    <a:pt x="33" y="693"/>
                  </a:lnTo>
                  <a:lnTo>
                    <a:pt x="25" y="633"/>
                  </a:lnTo>
                  <a:lnTo>
                    <a:pt x="8" y="526"/>
                  </a:lnTo>
                  <a:lnTo>
                    <a:pt x="0" y="411"/>
                  </a:lnTo>
                  <a:lnTo>
                    <a:pt x="4" y="296"/>
                  </a:lnTo>
                  <a:lnTo>
                    <a:pt x="12" y="183"/>
                  </a:lnTo>
                  <a:lnTo>
                    <a:pt x="16" y="148"/>
                  </a:lnTo>
                  <a:lnTo>
                    <a:pt x="29" y="121"/>
                  </a:lnTo>
                  <a:lnTo>
                    <a:pt x="37" y="92"/>
                  </a:lnTo>
                  <a:lnTo>
                    <a:pt x="52" y="68"/>
                  </a:lnTo>
                  <a:lnTo>
                    <a:pt x="56" y="64"/>
                  </a:lnTo>
                  <a:lnTo>
                    <a:pt x="72" y="60"/>
                  </a:lnTo>
                  <a:lnTo>
                    <a:pt x="91" y="60"/>
                  </a:lnTo>
                  <a:lnTo>
                    <a:pt x="112" y="72"/>
                  </a:lnTo>
                  <a:close/>
                </a:path>
              </a:pathLst>
            </a:custGeom>
            <a:solidFill>
              <a:srgbClr val="FFFFFF">
                <a:alpha val="49001"/>
              </a:srgbClr>
            </a:solidFill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8" name="Freeform 311"/>
            <p:cNvSpPr>
              <a:spLocks/>
            </p:cNvSpPr>
            <p:nvPr userDrawn="1"/>
          </p:nvSpPr>
          <p:spPr bwMode="gray">
            <a:xfrm>
              <a:off x="873" y="1935"/>
              <a:ext cx="225" cy="485"/>
            </a:xfrm>
            <a:custGeom>
              <a:avLst/>
              <a:gdLst>
                <a:gd name="T0" fmla="*/ 48 w 291"/>
                <a:gd name="T1" fmla="*/ 48 h 627"/>
                <a:gd name="T2" fmla="*/ 126 w 291"/>
                <a:gd name="T3" fmla="*/ 18 h 627"/>
                <a:gd name="T4" fmla="*/ 240 w 291"/>
                <a:gd name="T5" fmla="*/ 48 h 627"/>
                <a:gd name="T6" fmla="*/ 291 w 291"/>
                <a:gd name="T7" fmla="*/ 132 h 627"/>
                <a:gd name="T8" fmla="*/ 240 w 291"/>
                <a:gd name="T9" fmla="*/ 240 h 627"/>
                <a:gd name="T10" fmla="*/ 192 w 291"/>
                <a:gd name="T11" fmla="*/ 288 h 627"/>
                <a:gd name="T12" fmla="*/ 264 w 291"/>
                <a:gd name="T13" fmla="*/ 336 h 627"/>
                <a:gd name="T14" fmla="*/ 288 w 291"/>
                <a:gd name="T15" fmla="*/ 480 h 627"/>
                <a:gd name="T16" fmla="*/ 48 w 291"/>
                <a:gd name="T17" fmla="*/ 624 h 627"/>
                <a:gd name="T18" fmla="*/ 96 w 291"/>
                <a:gd name="T19" fmla="*/ 501 h 627"/>
                <a:gd name="T20" fmla="*/ 45 w 291"/>
                <a:gd name="T21" fmla="*/ 453 h 627"/>
                <a:gd name="T22" fmla="*/ 144 w 291"/>
                <a:gd name="T23" fmla="*/ 288 h 627"/>
                <a:gd name="T24" fmla="*/ 96 w 291"/>
                <a:gd name="T25" fmla="*/ 192 h 627"/>
                <a:gd name="T26" fmla="*/ 48 w 291"/>
                <a:gd name="T27" fmla="*/ 144 h 627"/>
                <a:gd name="T28" fmla="*/ 0 w 291"/>
                <a:gd name="T29" fmla="*/ 48 h 627"/>
                <a:gd name="T30" fmla="*/ 0 w 291"/>
                <a:gd name="T31" fmla="*/ 0 h 627"/>
                <a:gd name="T32" fmla="*/ 48 w 291"/>
                <a:gd name="T33" fmla="*/ 48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1" h="627">
                  <a:moveTo>
                    <a:pt x="48" y="48"/>
                  </a:moveTo>
                  <a:cubicBezTo>
                    <a:pt x="69" y="51"/>
                    <a:pt x="94" y="18"/>
                    <a:pt x="126" y="18"/>
                  </a:cubicBezTo>
                  <a:cubicBezTo>
                    <a:pt x="158" y="18"/>
                    <a:pt x="208" y="24"/>
                    <a:pt x="240" y="48"/>
                  </a:cubicBezTo>
                  <a:lnTo>
                    <a:pt x="291" y="132"/>
                  </a:lnTo>
                  <a:lnTo>
                    <a:pt x="240" y="240"/>
                  </a:lnTo>
                  <a:lnTo>
                    <a:pt x="192" y="288"/>
                  </a:lnTo>
                  <a:lnTo>
                    <a:pt x="264" y="336"/>
                  </a:lnTo>
                  <a:lnTo>
                    <a:pt x="288" y="480"/>
                  </a:lnTo>
                  <a:cubicBezTo>
                    <a:pt x="264" y="536"/>
                    <a:pt x="80" y="621"/>
                    <a:pt x="48" y="624"/>
                  </a:cubicBezTo>
                  <a:cubicBezTo>
                    <a:pt x="16" y="627"/>
                    <a:pt x="96" y="541"/>
                    <a:pt x="96" y="501"/>
                  </a:cubicBezTo>
                  <a:cubicBezTo>
                    <a:pt x="96" y="473"/>
                    <a:pt x="37" y="488"/>
                    <a:pt x="45" y="453"/>
                  </a:cubicBezTo>
                  <a:cubicBezTo>
                    <a:pt x="53" y="429"/>
                    <a:pt x="136" y="320"/>
                    <a:pt x="144" y="288"/>
                  </a:cubicBezTo>
                  <a:cubicBezTo>
                    <a:pt x="152" y="256"/>
                    <a:pt x="112" y="216"/>
                    <a:pt x="96" y="192"/>
                  </a:cubicBezTo>
                  <a:cubicBezTo>
                    <a:pt x="80" y="168"/>
                    <a:pt x="64" y="168"/>
                    <a:pt x="48" y="144"/>
                  </a:cubicBezTo>
                  <a:cubicBezTo>
                    <a:pt x="32" y="120"/>
                    <a:pt x="8" y="72"/>
                    <a:pt x="0" y="48"/>
                  </a:cubicBezTo>
                  <a:lnTo>
                    <a:pt x="0" y="0"/>
                  </a:lnTo>
                  <a:lnTo>
                    <a:pt x="48" y="48"/>
                  </a:lnTo>
                  <a:close/>
                </a:path>
              </a:pathLst>
            </a:custGeom>
            <a:solidFill>
              <a:srgbClr val="FFFFFF">
                <a:alpha val="49001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69" name="Freeform 362"/>
            <p:cNvSpPr>
              <a:spLocks noEditPoints="1"/>
            </p:cNvSpPr>
            <p:nvPr userDrawn="1"/>
          </p:nvSpPr>
          <p:spPr bwMode="gray">
            <a:xfrm rot="-4230569">
              <a:off x="495" y="1775"/>
              <a:ext cx="733" cy="720"/>
            </a:xfrm>
            <a:custGeom>
              <a:avLst/>
              <a:gdLst>
                <a:gd name="T0" fmla="*/ 982 w 2453"/>
                <a:gd name="T1" fmla="*/ 24 h 2458"/>
                <a:gd name="T2" fmla="*/ 644 w 2453"/>
                <a:gd name="T3" fmla="*/ 146 h 2458"/>
                <a:gd name="T4" fmla="*/ 358 w 2453"/>
                <a:gd name="T5" fmla="*/ 357 h 2458"/>
                <a:gd name="T6" fmla="*/ 147 w 2453"/>
                <a:gd name="T7" fmla="*/ 643 h 2458"/>
                <a:gd name="T8" fmla="*/ 24 w 2453"/>
                <a:gd name="T9" fmla="*/ 982 h 2458"/>
                <a:gd name="T10" fmla="*/ 7 w 2453"/>
                <a:gd name="T11" fmla="*/ 1352 h 2458"/>
                <a:gd name="T12" fmla="*/ 95 w 2453"/>
                <a:gd name="T13" fmla="*/ 1706 h 2458"/>
                <a:gd name="T14" fmla="*/ 279 w 2453"/>
                <a:gd name="T15" fmla="*/ 2008 h 2458"/>
                <a:gd name="T16" fmla="*/ 541 w 2453"/>
                <a:gd name="T17" fmla="*/ 2248 h 2458"/>
                <a:gd name="T18" fmla="*/ 862 w 2453"/>
                <a:gd name="T19" fmla="*/ 2402 h 2458"/>
                <a:gd name="T20" fmla="*/ 1229 w 2453"/>
                <a:gd name="T21" fmla="*/ 2458 h 2458"/>
                <a:gd name="T22" fmla="*/ 1594 w 2453"/>
                <a:gd name="T23" fmla="*/ 2402 h 2458"/>
                <a:gd name="T24" fmla="*/ 1913 w 2453"/>
                <a:gd name="T25" fmla="*/ 2248 h 2458"/>
                <a:gd name="T26" fmla="*/ 2175 w 2453"/>
                <a:gd name="T27" fmla="*/ 2008 h 2458"/>
                <a:gd name="T28" fmla="*/ 2358 w 2453"/>
                <a:gd name="T29" fmla="*/ 1706 h 2458"/>
                <a:gd name="T30" fmla="*/ 2445 w 2453"/>
                <a:gd name="T31" fmla="*/ 1352 h 2458"/>
                <a:gd name="T32" fmla="*/ 2430 w 2453"/>
                <a:gd name="T33" fmla="*/ 982 h 2458"/>
                <a:gd name="T34" fmla="*/ 2306 w 2453"/>
                <a:gd name="T35" fmla="*/ 643 h 2458"/>
                <a:gd name="T36" fmla="*/ 2096 w 2453"/>
                <a:gd name="T37" fmla="*/ 357 h 2458"/>
                <a:gd name="T38" fmla="*/ 1814 w 2453"/>
                <a:gd name="T39" fmla="*/ 146 h 2458"/>
                <a:gd name="T40" fmla="*/ 1476 w 2453"/>
                <a:gd name="T41" fmla="*/ 24 h 2458"/>
                <a:gd name="T42" fmla="*/ 1324 w 2453"/>
                <a:gd name="T43" fmla="*/ 2263 h 2458"/>
                <a:gd name="T44" fmla="*/ 1010 w 2453"/>
                <a:gd name="T45" fmla="*/ 2215 h 2458"/>
                <a:gd name="T46" fmla="*/ 736 w 2453"/>
                <a:gd name="T47" fmla="*/ 2084 h 2458"/>
                <a:gd name="T48" fmla="*/ 512 w 2453"/>
                <a:gd name="T49" fmla="*/ 1881 h 2458"/>
                <a:gd name="T50" fmla="*/ 358 w 2453"/>
                <a:gd name="T51" fmla="*/ 1626 h 2458"/>
                <a:gd name="T52" fmla="*/ 279 w 2453"/>
                <a:gd name="T53" fmla="*/ 1328 h 2458"/>
                <a:gd name="T54" fmla="*/ 295 w 2453"/>
                <a:gd name="T55" fmla="*/ 1009 h 2458"/>
                <a:gd name="T56" fmla="*/ 402 w 2453"/>
                <a:gd name="T57" fmla="*/ 723 h 2458"/>
                <a:gd name="T58" fmla="*/ 580 w 2453"/>
                <a:gd name="T59" fmla="*/ 481 h 2458"/>
                <a:gd name="T60" fmla="*/ 823 w 2453"/>
                <a:gd name="T61" fmla="*/ 302 h 2458"/>
                <a:gd name="T62" fmla="*/ 1113 w 2453"/>
                <a:gd name="T63" fmla="*/ 195 h 2458"/>
                <a:gd name="T64" fmla="*/ 1427 w 2453"/>
                <a:gd name="T65" fmla="*/ 178 h 2458"/>
                <a:gd name="T66" fmla="*/ 1726 w 2453"/>
                <a:gd name="T67" fmla="*/ 258 h 2458"/>
                <a:gd name="T68" fmla="*/ 1985 w 2453"/>
                <a:gd name="T69" fmla="*/ 413 h 2458"/>
                <a:gd name="T70" fmla="*/ 2183 w 2453"/>
                <a:gd name="T71" fmla="*/ 635 h 2458"/>
                <a:gd name="T72" fmla="*/ 2313 w 2453"/>
                <a:gd name="T73" fmla="*/ 910 h 2458"/>
                <a:gd name="T74" fmla="*/ 2362 w 2453"/>
                <a:gd name="T75" fmla="*/ 1221 h 2458"/>
                <a:gd name="T76" fmla="*/ 2313 w 2453"/>
                <a:gd name="T77" fmla="*/ 1531 h 2458"/>
                <a:gd name="T78" fmla="*/ 2183 w 2453"/>
                <a:gd name="T79" fmla="*/ 1802 h 2458"/>
                <a:gd name="T80" fmla="*/ 1985 w 2453"/>
                <a:gd name="T81" fmla="*/ 2024 h 2458"/>
                <a:gd name="T82" fmla="*/ 1726 w 2453"/>
                <a:gd name="T83" fmla="*/ 2180 h 2458"/>
                <a:gd name="T84" fmla="*/ 1427 w 2453"/>
                <a:gd name="T85" fmla="*/ 2259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3" h="2458">
                  <a:moveTo>
                    <a:pt x="1229" y="0"/>
                  </a:moveTo>
                  <a:lnTo>
                    <a:pt x="1101" y="8"/>
                  </a:lnTo>
                  <a:lnTo>
                    <a:pt x="982" y="24"/>
                  </a:lnTo>
                  <a:lnTo>
                    <a:pt x="862" y="55"/>
                  </a:lnTo>
                  <a:lnTo>
                    <a:pt x="751" y="95"/>
                  </a:lnTo>
                  <a:lnTo>
                    <a:pt x="644" y="146"/>
                  </a:lnTo>
                  <a:lnTo>
                    <a:pt x="541" y="210"/>
                  </a:lnTo>
                  <a:lnTo>
                    <a:pt x="446" y="278"/>
                  </a:lnTo>
                  <a:lnTo>
                    <a:pt x="358" y="357"/>
                  </a:lnTo>
                  <a:lnTo>
                    <a:pt x="279" y="445"/>
                  </a:lnTo>
                  <a:lnTo>
                    <a:pt x="211" y="540"/>
                  </a:lnTo>
                  <a:lnTo>
                    <a:pt x="147" y="643"/>
                  </a:lnTo>
                  <a:lnTo>
                    <a:pt x="95" y="752"/>
                  </a:lnTo>
                  <a:lnTo>
                    <a:pt x="56" y="863"/>
                  </a:lnTo>
                  <a:lnTo>
                    <a:pt x="24" y="982"/>
                  </a:lnTo>
                  <a:lnTo>
                    <a:pt x="7" y="1101"/>
                  </a:lnTo>
                  <a:lnTo>
                    <a:pt x="0" y="1229"/>
                  </a:lnTo>
                  <a:lnTo>
                    <a:pt x="7" y="1352"/>
                  </a:lnTo>
                  <a:lnTo>
                    <a:pt x="24" y="1475"/>
                  </a:lnTo>
                  <a:lnTo>
                    <a:pt x="56" y="1595"/>
                  </a:lnTo>
                  <a:lnTo>
                    <a:pt x="95" y="1706"/>
                  </a:lnTo>
                  <a:lnTo>
                    <a:pt x="147" y="1813"/>
                  </a:lnTo>
                  <a:lnTo>
                    <a:pt x="211" y="1913"/>
                  </a:lnTo>
                  <a:lnTo>
                    <a:pt x="279" y="2008"/>
                  </a:lnTo>
                  <a:lnTo>
                    <a:pt x="358" y="2096"/>
                  </a:lnTo>
                  <a:lnTo>
                    <a:pt x="446" y="2176"/>
                  </a:lnTo>
                  <a:lnTo>
                    <a:pt x="541" y="2248"/>
                  </a:lnTo>
                  <a:lnTo>
                    <a:pt x="644" y="2310"/>
                  </a:lnTo>
                  <a:lnTo>
                    <a:pt x="751" y="2363"/>
                  </a:lnTo>
                  <a:lnTo>
                    <a:pt x="862" y="2402"/>
                  </a:lnTo>
                  <a:lnTo>
                    <a:pt x="982" y="2434"/>
                  </a:lnTo>
                  <a:lnTo>
                    <a:pt x="1101" y="2450"/>
                  </a:lnTo>
                  <a:lnTo>
                    <a:pt x="1229" y="2458"/>
                  </a:lnTo>
                  <a:lnTo>
                    <a:pt x="1352" y="2450"/>
                  </a:lnTo>
                  <a:lnTo>
                    <a:pt x="1476" y="2434"/>
                  </a:lnTo>
                  <a:lnTo>
                    <a:pt x="1594" y="2402"/>
                  </a:lnTo>
                  <a:lnTo>
                    <a:pt x="1705" y="2363"/>
                  </a:lnTo>
                  <a:lnTo>
                    <a:pt x="1814" y="2310"/>
                  </a:lnTo>
                  <a:lnTo>
                    <a:pt x="1913" y="2248"/>
                  </a:lnTo>
                  <a:lnTo>
                    <a:pt x="2008" y="2176"/>
                  </a:lnTo>
                  <a:lnTo>
                    <a:pt x="2096" y="2096"/>
                  </a:lnTo>
                  <a:lnTo>
                    <a:pt x="2175" y="2008"/>
                  </a:lnTo>
                  <a:lnTo>
                    <a:pt x="2243" y="1913"/>
                  </a:lnTo>
                  <a:lnTo>
                    <a:pt x="2306" y="1813"/>
                  </a:lnTo>
                  <a:lnTo>
                    <a:pt x="2358" y="1706"/>
                  </a:lnTo>
                  <a:lnTo>
                    <a:pt x="2397" y="1595"/>
                  </a:lnTo>
                  <a:lnTo>
                    <a:pt x="2430" y="1475"/>
                  </a:lnTo>
                  <a:lnTo>
                    <a:pt x="2445" y="1352"/>
                  </a:lnTo>
                  <a:lnTo>
                    <a:pt x="2453" y="1229"/>
                  </a:lnTo>
                  <a:lnTo>
                    <a:pt x="2445" y="1101"/>
                  </a:lnTo>
                  <a:lnTo>
                    <a:pt x="2430" y="982"/>
                  </a:lnTo>
                  <a:lnTo>
                    <a:pt x="2397" y="863"/>
                  </a:lnTo>
                  <a:lnTo>
                    <a:pt x="2358" y="752"/>
                  </a:lnTo>
                  <a:lnTo>
                    <a:pt x="2306" y="643"/>
                  </a:lnTo>
                  <a:lnTo>
                    <a:pt x="2243" y="540"/>
                  </a:lnTo>
                  <a:lnTo>
                    <a:pt x="2175" y="445"/>
                  </a:lnTo>
                  <a:lnTo>
                    <a:pt x="2096" y="357"/>
                  </a:lnTo>
                  <a:lnTo>
                    <a:pt x="2008" y="278"/>
                  </a:lnTo>
                  <a:lnTo>
                    <a:pt x="1913" y="210"/>
                  </a:lnTo>
                  <a:lnTo>
                    <a:pt x="1814" y="146"/>
                  </a:lnTo>
                  <a:lnTo>
                    <a:pt x="1705" y="95"/>
                  </a:lnTo>
                  <a:lnTo>
                    <a:pt x="1594" y="55"/>
                  </a:lnTo>
                  <a:lnTo>
                    <a:pt x="1476" y="24"/>
                  </a:lnTo>
                  <a:lnTo>
                    <a:pt x="1352" y="8"/>
                  </a:lnTo>
                  <a:lnTo>
                    <a:pt x="1229" y="0"/>
                  </a:lnTo>
                  <a:close/>
                  <a:moveTo>
                    <a:pt x="1324" y="2263"/>
                  </a:moveTo>
                  <a:lnTo>
                    <a:pt x="1217" y="2259"/>
                  </a:lnTo>
                  <a:lnTo>
                    <a:pt x="1113" y="2244"/>
                  </a:lnTo>
                  <a:lnTo>
                    <a:pt x="1010" y="2215"/>
                  </a:lnTo>
                  <a:lnTo>
                    <a:pt x="914" y="2180"/>
                  </a:lnTo>
                  <a:lnTo>
                    <a:pt x="823" y="2136"/>
                  </a:lnTo>
                  <a:lnTo>
                    <a:pt x="736" y="2084"/>
                  </a:lnTo>
                  <a:lnTo>
                    <a:pt x="656" y="2024"/>
                  </a:lnTo>
                  <a:lnTo>
                    <a:pt x="580" y="1957"/>
                  </a:lnTo>
                  <a:lnTo>
                    <a:pt x="512" y="1881"/>
                  </a:lnTo>
                  <a:lnTo>
                    <a:pt x="454" y="1802"/>
                  </a:lnTo>
                  <a:lnTo>
                    <a:pt x="402" y="1718"/>
                  </a:lnTo>
                  <a:lnTo>
                    <a:pt x="358" y="1626"/>
                  </a:lnTo>
                  <a:lnTo>
                    <a:pt x="322" y="1531"/>
                  </a:lnTo>
                  <a:lnTo>
                    <a:pt x="295" y="1432"/>
                  </a:lnTo>
                  <a:lnTo>
                    <a:pt x="279" y="1328"/>
                  </a:lnTo>
                  <a:lnTo>
                    <a:pt x="275" y="1221"/>
                  </a:lnTo>
                  <a:lnTo>
                    <a:pt x="279" y="1114"/>
                  </a:lnTo>
                  <a:lnTo>
                    <a:pt x="295" y="1009"/>
                  </a:lnTo>
                  <a:lnTo>
                    <a:pt x="322" y="910"/>
                  </a:lnTo>
                  <a:lnTo>
                    <a:pt x="358" y="815"/>
                  </a:lnTo>
                  <a:lnTo>
                    <a:pt x="402" y="723"/>
                  </a:lnTo>
                  <a:lnTo>
                    <a:pt x="454" y="635"/>
                  </a:lnTo>
                  <a:lnTo>
                    <a:pt x="512" y="557"/>
                  </a:lnTo>
                  <a:lnTo>
                    <a:pt x="580" y="481"/>
                  </a:lnTo>
                  <a:lnTo>
                    <a:pt x="656" y="413"/>
                  </a:lnTo>
                  <a:lnTo>
                    <a:pt x="736" y="353"/>
                  </a:lnTo>
                  <a:lnTo>
                    <a:pt x="823" y="302"/>
                  </a:lnTo>
                  <a:lnTo>
                    <a:pt x="914" y="258"/>
                  </a:lnTo>
                  <a:lnTo>
                    <a:pt x="1010" y="222"/>
                  </a:lnTo>
                  <a:lnTo>
                    <a:pt x="1113" y="195"/>
                  </a:lnTo>
                  <a:lnTo>
                    <a:pt x="1217" y="178"/>
                  </a:lnTo>
                  <a:lnTo>
                    <a:pt x="1324" y="174"/>
                  </a:lnTo>
                  <a:lnTo>
                    <a:pt x="1427" y="178"/>
                  </a:lnTo>
                  <a:lnTo>
                    <a:pt x="1530" y="195"/>
                  </a:lnTo>
                  <a:lnTo>
                    <a:pt x="1630" y="222"/>
                  </a:lnTo>
                  <a:lnTo>
                    <a:pt x="1726" y="258"/>
                  </a:lnTo>
                  <a:lnTo>
                    <a:pt x="1818" y="302"/>
                  </a:lnTo>
                  <a:lnTo>
                    <a:pt x="1901" y="353"/>
                  </a:lnTo>
                  <a:lnTo>
                    <a:pt x="1985" y="413"/>
                  </a:lnTo>
                  <a:lnTo>
                    <a:pt x="2055" y="481"/>
                  </a:lnTo>
                  <a:lnTo>
                    <a:pt x="2123" y="557"/>
                  </a:lnTo>
                  <a:lnTo>
                    <a:pt x="2183" y="635"/>
                  </a:lnTo>
                  <a:lnTo>
                    <a:pt x="2235" y="723"/>
                  </a:lnTo>
                  <a:lnTo>
                    <a:pt x="2278" y="815"/>
                  </a:lnTo>
                  <a:lnTo>
                    <a:pt x="2313" y="910"/>
                  </a:lnTo>
                  <a:lnTo>
                    <a:pt x="2342" y="1009"/>
                  </a:lnTo>
                  <a:lnTo>
                    <a:pt x="2358" y="1114"/>
                  </a:lnTo>
                  <a:lnTo>
                    <a:pt x="2362" y="1221"/>
                  </a:lnTo>
                  <a:lnTo>
                    <a:pt x="2358" y="1328"/>
                  </a:lnTo>
                  <a:lnTo>
                    <a:pt x="2342" y="1432"/>
                  </a:lnTo>
                  <a:lnTo>
                    <a:pt x="2313" y="1531"/>
                  </a:lnTo>
                  <a:lnTo>
                    <a:pt x="2278" y="1626"/>
                  </a:lnTo>
                  <a:lnTo>
                    <a:pt x="2235" y="1718"/>
                  </a:lnTo>
                  <a:lnTo>
                    <a:pt x="2183" y="1802"/>
                  </a:lnTo>
                  <a:lnTo>
                    <a:pt x="2123" y="1881"/>
                  </a:lnTo>
                  <a:lnTo>
                    <a:pt x="2055" y="1957"/>
                  </a:lnTo>
                  <a:lnTo>
                    <a:pt x="1985" y="2024"/>
                  </a:lnTo>
                  <a:lnTo>
                    <a:pt x="1901" y="2084"/>
                  </a:lnTo>
                  <a:lnTo>
                    <a:pt x="1818" y="2136"/>
                  </a:lnTo>
                  <a:lnTo>
                    <a:pt x="1726" y="2180"/>
                  </a:lnTo>
                  <a:lnTo>
                    <a:pt x="1630" y="2215"/>
                  </a:lnTo>
                  <a:lnTo>
                    <a:pt x="1530" y="2244"/>
                  </a:lnTo>
                  <a:lnTo>
                    <a:pt x="1427" y="2259"/>
                  </a:lnTo>
                  <a:lnTo>
                    <a:pt x="1324" y="226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</p:grpSp>
      <p:grpSp>
        <p:nvGrpSpPr>
          <p:cNvPr id="70" name="Group 325"/>
          <p:cNvGrpSpPr>
            <a:grpSpLocks/>
          </p:cNvGrpSpPr>
          <p:nvPr/>
        </p:nvGrpSpPr>
        <p:grpSpPr bwMode="auto">
          <a:xfrm>
            <a:off x="685800" y="2438406"/>
            <a:ext cx="1828800" cy="868363"/>
            <a:chOff x="1152" y="584"/>
            <a:chExt cx="3946" cy="1960"/>
          </a:xfrm>
        </p:grpSpPr>
        <p:sp>
          <p:nvSpPr>
            <p:cNvPr id="71" name="Freeform 315"/>
            <p:cNvSpPr>
              <a:spLocks/>
            </p:cNvSpPr>
            <p:nvPr userDrawn="1"/>
          </p:nvSpPr>
          <p:spPr bwMode="gray">
            <a:xfrm>
              <a:off x="1152" y="584"/>
              <a:ext cx="3919" cy="1720"/>
            </a:xfrm>
            <a:custGeom>
              <a:avLst/>
              <a:gdLst>
                <a:gd name="T0" fmla="*/ 0 w 3920"/>
                <a:gd name="T1" fmla="*/ 1500 h 1720"/>
                <a:gd name="T2" fmla="*/ 768 w 3920"/>
                <a:gd name="T3" fmla="*/ 424 h 1720"/>
                <a:gd name="T4" fmla="*/ 2208 w 3920"/>
                <a:gd name="T5" fmla="*/ 424 h 1720"/>
                <a:gd name="T6" fmla="*/ 3920 w 3920"/>
                <a:gd name="T7" fmla="*/ 828 h 1720"/>
                <a:gd name="T8" fmla="*/ 3216 w 3920"/>
                <a:gd name="T9" fmla="*/ 1720 h 1720"/>
                <a:gd name="T10" fmla="*/ 1524 w 3920"/>
                <a:gd name="T11" fmla="*/ 1600 h 1720"/>
                <a:gd name="T12" fmla="*/ 3232 w 3920"/>
                <a:gd name="T13" fmla="*/ 1628 h 1720"/>
                <a:gd name="T14" fmla="*/ 3748 w 3920"/>
                <a:gd name="T15" fmla="*/ 820 h 1720"/>
                <a:gd name="T16" fmla="*/ 2256 w 3920"/>
                <a:gd name="T17" fmla="*/ 472 h 1720"/>
                <a:gd name="T18" fmla="*/ 1468 w 3920"/>
                <a:gd name="T19" fmla="*/ 1524 h 1720"/>
                <a:gd name="T20" fmla="*/ 2160 w 3920"/>
                <a:gd name="T21" fmla="*/ 472 h 1720"/>
                <a:gd name="T22" fmla="*/ 812 w 3920"/>
                <a:gd name="T23" fmla="*/ 508 h 1720"/>
                <a:gd name="T24" fmla="*/ 96 w 3920"/>
                <a:gd name="T25" fmla="*/ 1432 h 1720"/>
                <a:gd name="T26" fmla="*/ 1488 w 3920"/>
                <a:gd name="T27" fmla="*/ 1576 h 1720"/>
                <a:gd name="T28" fmla="*/ 0 w 3920"/>
                <a:gd name="T29" fmla="*/ 1500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20" h="1720">
                  <a:moveTo>
                    <a:pt x="0" y="1500"/>
                  </a:moveTo>
                  <a:cubicBezTo>
                    <a:pt x="0" y="1500"/>
                    <a:pt x="288" y="936"/>
                    <a:pt x="768" y="424"/>
                  </a:cubicBezTo>
                  <a:cubicBezTo>
                    <a:pt x="1652" y="0"/>
                    <a:pt x="2208" y="424"/>
                    <a:pt x="2208" y="424"/>
                  </a:cubicBezTo>
                  <a:cubicBezTo>
                    <a:pt x="3440" y="8"/>
                    <a:pt x="3752" y="612"/>
                    <a:pt x="3920" y="828"/>
                  </a:cubicBezTo>
                  <a:cubicBezTo>
                    <a:pt x="3660" y="1224"/>
                    <a:pt x="3216" y="1720"/>
                    <a:pt x="3216" y="1720"/>
                  </a:cubicBezTo>
                  <a:cubicBezTo>
                    <a:pt x="2844" y="1540"/>
                    <a:pt x="2504" y="1284"/>
                    <a:pt x="1524" y="1600"/>
                  </a:cubicBezTo>
                  <a:cubicBezTo>
                    <a:pt x="2400" y="1068"/>
                    <a:pt x="3000" y="1500"/>
                    <a:pt x="3232" y="1628"/>
                  </a:cubicBezTo>
                  <a:cubicBezTo>
                    <a:pt x="3512" y="1242"/>
                    <a:pt x="3672" y="1012"/>
                    <a:pt x="3748" y="820"/>
                  </a:cubicBezTo>
                  <a:cubicBezTo>
                    <a:pt x="3316" y="320"/>
                    <a:pt x="2643" y="350"/>
                    <a:pt x="2256" y="472"/>
                  </a:cubicBezTo>
                  <a:cubicBezTo>
                    <a:pt x="1872" y="1000"/>
                    <a:pt x="1484" y="1524"/>
                    <a:pt x="1468" y="1524"/>
                  </a:cubicBezTo>
                  <a:cubicBezTo>
                    <a:pt x="1700" y="948"/>
                    <a:pt x="2160" y="472"/>
                    <a:pt x="2160" y="472"/>
                  </a:cubicBezTo>
                  <a:cubicBezTo>
                    <a:pt x="2051" y="303"/>
                    <a:pt x="1280" y="296"/>
                    <a:pt x="812" y="508"/>
                  </a:cubicBezTo>
                  <a:cubicBezTo>
                    <a:pt x="452" y="988"/>
                    <a:pt x="96" y="1432"/>
                    <a:pt x="96" y="1432"/>
                  </a:cubicBezTo>
                  <a:cubicBezTo>
                    <a:pt x="1024" y="1112"/>
                    <a:pt x="1488" y="1576"/>
                    <a:pt x="1488" y="1576"/>
                  </a:cubicBezTo>
                  <a:cubicBezTo>
                    <a:pt x="1472" y="1587"/>
                    <a:pt x="792" y="1324"/>
                    <a:pt x="0" y="150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2" name="Freeform 316"/>
            <p:cNvSpPr>
              <a:spLocks/>
            </p:cNvSpPr>
            <p:nvPr userDrawn="1"/>
          </p:nvSpPr>
          <p:spPr bwMode="gray">
            <a:xfrm>
              <a:off x="2878" y="1584"/>
              <a:ext cx="2220" cy="960"/>
            </a:xfrm>
            <a:custGeom>
              <a:avLst/>
              <a:gdLst>
                <a:gd name="T0" fmla="*/ 0 w 2218"/>
                <a:gd name="T1" fmla="*/ 672 h 960"/>
                <a:gd name="T2" fmla="*/ 1640 w 2218"/>
                <a:gd name="T3" fmla="*/ 960 h 960"/>
                <a:gd name="T4" fmla="*/ 2208 w 2218"/>
                <a:gd name="T5" fmla="*/ 0 h 960"/>
                <a:gd name="T6" fmla="*/ 1580 w 2218"/>
                <a:gd name="T7" fmla="*/ 888 h 960"/>
                <a:gd name="T8" fmla="*/ 0 w 2218"/>
                <a:gd name="T9" fmla="*/ 672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8" h="960">
                  <a:moveTo>
                    <a:pt x="0" y="672"/>
                  </a:moveTo>
                  <a:cubicBezTo>
                    <a:pt x="1004" y="672"/>
                    <a:pt x="1252" y="944"/>
                    <a:pt x="1640" y="960"/>
                  </a:cubicBezTo>
                  <a:cubicBezTo>
                    <a:pt x="2068" y="464"/>
                    <a:pt x="2218" y="12"/>
                    <a:pt x="2208" y="0"/>
                  </a:cubicBezTo>
                  <a:cubicBezTo>
                    <a:pt x="2148" y="40"/>
                    <a:pt x="1840" y="516"/>
                    <a:pt x="1580" y="888"/>
                  </a:cubicBezTo>
                  <a:cubicBezTo>
                    <a:pt x="740" y="544"/>
                    <a:pt x="268" y="624"/>
                    <a:pt x="0" y="67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3" name="Freeform 317"/>
            <p:cNvSpPr>
              <a:spLocks/>
            </p:cNvSpPr>
            <p:nvPr userDrawn="1"/>
          </p:nvSpPr>
          <p:spPr bwMode="gray">
            <a:xfrm>
              <a:off x="1248" y="2032"/>
              <a:ext cx="1583" cy="394"/>
            </a:xfrm>
            <a:custGeom>
              <a:avLst/>
              <a:gdLst>
                <a:gd name="T0" fmla="*/ 0 w 1584"/>
                <a:gd name="T1" fmla="*/ 224 h 392"/>
                <a:gd name="T2" fmla="*/ 1152 w 1584"/>
                <a:gd name="T3" fmla="*/ 224 h 392"/>
                <a:gd name="T4" fmla="*/ 1584 w 1584"/>
                <a:gd name="T5" fmla="*/ 272 h 392"/>
                <a:gd name="T6" fmla="*/ 1144 w 1584"/>
                <a:gd name="T7" fmla="*/ 144 h 392"/>
                <a:gd name="T8" fmla="*/ 0 w 1584"/>
                <a:gd name="T9" fmla="*/ 22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4" h="392">
                  <a:moveTo>
                    <a:pt x="0" y="224"/>
                  </a:moveTo>
                  <a:cubicBezTo>
                    <a:pt x="628" y="84"/>
                    <a:pt x="892" y="108"/>
                    <a:pt x="1152" y="224"/>
                  </a:cubicBezTo>
                  <a:cubicBezTo>
                    <a:pt x="1320" y="336"/>
                    <a:pt x="1380" y="392"/>
                    <a:pt x="1584" y="272"/>
                  </a:cubicBezTo>
                  <a:cubicBezTo>
                    <a:pt x="1360" y="320"/>
                    <a:pt x="1240" y="188"/>
                    <a:pt x="1144" y="144"/>
                  </a:cubicBezTo>
                  <a:cubicBezTo>
                    <a:pt x="1048" y="100"/>
                    <a:pt x="372" y="0"/>
                    <a:pt x="0" y="224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4" name="Freeform 318"/>
            <p:cNvSpPr>
              <a:spLocks/>
            </p:cNvSpPr>
            <p:nvPr userDrawn="1"/>
          </p:nvSpPr>
          <p:spPr bwMode="gray">
            <a:xfrm>
              <a:off x="2782" y="2032"/>
              <a:ext cx="1733" cy="344"/>
            </a:xfrm>
            <a:custGeom>
              <a:avLst/>
              <a:gdLst>
                <a:gd name="T0" fmla="*/ 0 w 1731"/>
                <a:gd name="T1" fmla="*/ 176 h 344"/>
                <a:gd name="T2" fmla="*/ 1604 w 1731"/>
                <a:gd name="T3" fmla="*/ 344 h 344"/>
                <a:gd name="T4" fmla="*/ 760 w 1731"/>
                <a:gd name="T5" fmla="*/ 72 h 344"/>
                <a:gd name="T6" fmla="*/ 0 w 1731"/>
                <a:gd name="T7" fmla="*/ 17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1" h="344">
                  <a:moveTo>
                    <a:pt x="0" y="176"/>
                  </a:moveTo>
                  <a:cubicBezTo>
                    <a:pt x="856" y="0"/>
                    <a:pt x="1604" y="344"/>
                    <a:pt x="1604" y="344"/>
                  </a:cubicBezTo>
                  <a:cubicBezTo>
                    <a:pt x="1731" y="327"/>
                    <a:pt x="1056" y="80"/>
                    <a:pt x="760" y="72"/>
                  </a:cubicBezTo>
                  <a:cubicBezTo>
                    <a:pt x="464" y="64"/>
                    <a:pt x="244" y="60"/>
                    <a:pt x="0" y="17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5" name="Freeform 319"/>
            <p:cNvSpPr>
              <a:spLocks/>
            </p:cNvSpPr>
            <p:nvPr userDrawn="1"/>
          </p:nvSpPr>
          <p:spPr bwMode="gray">
            <a:xfrm>
              <a:off x="4440" y="1680"/>
              <a:ext cx="504" cy="670"/>
            </a:xfrm>
            <a:custGeom>
              <a:avLst/>
              <a:gdLst>
                <a:gd name="T0" fmla="*/ 456 w 504"/>
                <a:gd name="T1" fmla="*/ 48 h 672"/>
                <a:gd name="T2" fmla="*/ 312 w 504"/>
                <a:gd name="T3" fmla="*/ 336 h 672"/>
                <a:gd name="T4" fmla="*/ 24 w 504"/>
                <a:gd name="T5" fmla="*/ 624 h 672"/>
                <a:gd name="T6" fmla="*/ 456 w 504"/>
                <a:gd name="T7" fmla="*/ 48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4" h="672">
                  <a:moveTo>
                    <a:pt x="456" y="48"/>
                  </a:moveTo>
                  <a:cubicBezTo>
                    <a:pt x="504" y="0"/>
                    <a:pt x="384" y="240"/>
                    <a:pt x="312" y="336"/>
                  </a:cubicBezTo>
                  <a:cubicBezTo>
                    <a:pt x="240" y="432"/>
                    <a:pt x="0" y="672"/>
                    <a:pt x="24" y="624"/>
                  </a:cubicBezTo>
                  <a:lnTo>
                    <a:pt x="456" y="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6" name="Freeform 320"/>
            <p:cNvSpPr>
              <a:spLocks/>
            </p:cNvSpPr>
            <p:nvPr userDrawn="1"/>
          </p:nvSpPr>
          <p:spPr bwMode="gray">
            <a:xfrm>
              <a:off x="3423" y="1430"/>
              <a:ext cx="1082" cy="301"/>
            </a:xfrm>
            <a:custGeom>
              <a:avLst/>
              <a:gdLst>
                <a:gd name="T0" fmla="*/ 0 w 1081"/>
                <a:gd name="T1" fmla="*/ 36 h 301"/>
                <a:gd name="T2" fmla="*/ 992 w 1081"/>
                <a:gd name="T3" fmla="*/ 300 h 301"/>
                <a:gd name="T4" fmla="*/ 536 w 1081"/>
                <a:gd name="T5" fmla="*/ 44 h 301"/>
                <a:gd name="T6" fmla="*/ 0 w 1081"/>
                <a:gd name="T7" fmla="*/ 3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301">
                  <a:moveTo>
                    <a:pt x="0" y="36"/>
                  </a:moveTo>
                  <a:cubicBezTo>
                    <a:pt x="576" y="52"/>
                    <a:pt x="992" y="300"/>
                    <a:pt x="992" y="300"/>
                  </a:cubicBezTo>
                  <a:cubicBezTo>
                    <a:pt x="1081" y="301"/>
                    <a:pt x="701" y="88"/>
                    <a:pt x="536" y="44"/>
                  </a:cubicBezTo>
                  <a:cubicBezTo>
                    <a:pt x="371" y="0"/>
                    <a:pt x="216" y="0"/>
                    <a:pt x="0" y="3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7" name="Freeform 321"/>
            <p:cNvSpPr>
              <a:spLocks/>
            </p:cNvSpPr>
            <p:nvPr userDrawn="1"/>
          </p:nvSpPr>
          <p:spPr bwMode="gray">
            <a:xfrm rot="-136485">
              <a:off x="3522" y="1114"/>
              <a:ext cx="1082" cy="301"/>
            </a:xfrm>
            <a:custGeom>
              <a:avLst/>
              <a:gdLst>
                <a:gd name="T0" fmla="*/ 0 w 1081"/>
                <a:gd name="T1" fmla="*/ 36 h 301"/>
                <a:gd name="T2" fmla="*/ 992 w 1081"/>
                <a:gd name="T3" fmla="*/ 300 h 301"/>
                <a:gd name="T4" fmla="*/ 536 w 1081"/>
                <a:gd name="T5" fmla="*/ 44 h 301"/>
                <a:gd name="T6" fmla="*/ 0 w 1081"/>
                <a:gd name="T7" fmla="*/ 3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301">
                  <a:moveTo>
                    <a:pt x="0" y="36"/>
                  </a:moveTo>
                  <a:cubicBezTo>
                    <a:pt x="576" y="52"/>
                    <a:pt x="992" y="300"/>
                    <a:pt x="992" y="300"/>
                  </a:cubicBezTo>
                  <a:cubicBezTo>
                    <a:pt x="1081" y="301"/>
                    <a:pt x="701" y="88"/>
                    <a:pt x="536" y="44"/>
                  </a:cubicBezTo>
                  <a:cubicBezTo>
                    <a:pt x="371" y="0"/>
                    <a:pt x="216" y="0"/>
                    <a:pt x="0" y="3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8" name="Freeform 322"/>
            <p:cNvSpPr>
              <a:spLocks/>
            </p:cNvSpPr>
            <p:nvPr userDrawn="1"/>
          </p:nvSpPr>
          <p:spPr bwMode="gray">
            <a:xfrm>
              <a:off x="1940" y="1129"/>
              <a:ext cx="1014" cy="172"/>
            </a:xfrm>
            <a:custGeom>
              <a:avLst/>
              <a:gdLst>
                <a:gd name="T0" fmla="*/ 0 w 1013"/>
                <a:gd name="T1" fmla="*/ 116 h 171"/>
                <a:gd name="T2" fmla="*/ 932 w 1013"/>
                <a:gd name="T3" fmla="*/ 156 h 171"/>
                <a:gd name="T4" fmla="*/ 485 w 1013"/>
                <a:gd name="T5" fmla="*/ 23 h 171"/>
                <a:gd name="T6" fmla="*/ 0 w 1013"/>
                <a:gd name="T7" fmla="*/ 11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3" h="171">
                  <a:moveTo>
                    <a:pt x="0" y="116"/>
                  </a:moveTo>
                  <a:cubicBezTo>
                    <a:pt x="620" y="0"/>
                    <a:pt x="851" y="171"/>
                    <a:pt x="932" y="156"/>
                  </a:cubicBezTo>
                  <a:cubicBezTo>
                    <a:pt x="1013" y="141"/>
                    <a:pt x="640" y="30"/>
                    <a:pt x="485" y="23"/>
                  </a:cubicBezTo>
                  <a:cubicBezTo>
                    <a:pt x="337" y="16"/>
                    <a:pt x="182" y="59"/>
                    <a:pt x="0" y="11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79" name="Freeform 323"/>
            <p:cNvSpPr>
              <a:spLocks/>
            </p:cNvSpPr>
            <p:nvPr userDrawn="1"/>
          </p:nvSpPr>
          <p:spPr bwMode="gray">
            <a:xfrm>
              <a:off x="1803" y="1376"/>
              <a:ext cx="1014" cy="172"/>
            </a:xfrm>
            <a:custGeom>
              <a:avLst/>
              <a:gdLst>
                <a:gd name="T0" fmla="*/ 0 w 1013"/>
                <a:gd name="T1" fmla="*/ 116 h 171"/>
                <a:gd name="T2" fmla="*/ 932 w 1013"/>
                <a:gd name="T3" fmla="*/ 156 h 171"/>
                <a:gd name="T4" fmla="*/ 485 w 1013"/>
                <a:gd name="T5" fmla="*/ 23 h 171"/>
                <a:gd name="T6" fmla="*/ 0 w 1013"/>
                <a:gd name="T7" fmla="*/ 11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3" h="171">
                  <a:moveTo>
                    <a:pt x="0" y="116"/>
                  </a:moveTo>
                  <a:cubicBezTo>
                    <a:pt x="620" y="0"/>
                    <a:pt x="851" y="171"/>
                    <a:pt x="932" y="156"/>
                  </a:cubicBezTo>
                  <a:cubicBezTo>
                    <a:pt x="1013" y="141"/>
                    <a:pt x="640" y="30"/>
                    <a:pt x="485" y="23"/>
                  </a:cubicBezTo>
                  <a:cubicBezTo>
                    <a:pt x="337" y="16"/>
                    <a:pt x="182" y="59"/>
                    <a:pt x="0" y="11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80" name="Freeform 324"/>
            <p:cNvSpPr>
              <a:spLocks/>
            </p:cNvSpPr>
            <p:nvPr userDrawn="1"/>
          </p:nvSpPr>
          <p:spPr bwMode="gray">
            <a:xfrm>
              <a:off x="1604" y="1677"/>
              <a:ext cx="1058" cy="154"/>
            </a:xfrm>
            <a:custGeom>
              <a:avLst/>
              <a:gdLst>
                <a:gd name="T0" fmla="*/ 0 w 1057"/>
                <a:gd name="T1" fmla="*/ 100 h 155"/>
                <a:gd name="T2" fmla="*/ 972 w 1057"/>
                <a:gd name="T3" fmla="*/ 140 h 155"/>
                <a:gd name="T4" fmla="*/ 506 w 1057"/>
                <a:gd name="T5" fmla="*/ 7 h 155"/>
                <a:gd name="T6" fmla="*/ 0 w 1057"/>
                <a:gd name="T7" fmla="*/ 10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7" h="155">
                  <a:moveTo>
                    <a:pt x="0" y="100"/>
                  </a:moveTo>
                  <a:cubicBezTo>
                    <a:pt x="652" y="36"/>
                    <a:pt x="888" y="155"/>
                    <a:pt x="972" y="140"/>
                  </a:cubicBezTo>
                  <a:cubicBezTo>
                    <a:pt x="1057" y="125"/>
                    <a:pt x="668" y="14"/>
                    <a:pt x="506" y="7"/>
                  </a:cubicBezTo>
                  <a:cubicBezTo>
                    <a:pt x="352" y="0"/>
                    <a:pt x="190" y="43"/>
                    <a:pt x="0" y="10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</p:grpSp>
      <p:pic>
        <p:nvPicPr>
          <p:cNvPr id="81" name="Picture 217" descr="1"/>
          <p:cNvPicPr>
            <a:picLocks noChangeAspect="1" noChangeArrowheads="1"/>
          </p:cNvPicPr>
          <p:nvPr/>
        </p:nvPicPr>
        <p:blipFill>
          <a:blip r:embed="rId4"/>
          <a:srcRect l="43951" b="32347"/>
          <a:stretch>
            <a:fillRect/>
          </a:stretch>
        </p:blipFill>
        <p:spPr bwMode="gray">
          <a:xfrm>
            <a:off x="5965828" y="3657600"/>
            <a:ext cx="11969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" name="Group 387"/>
          <p:cNvGrpSpPr>
            <a:grpSpLocks/>
          </p:cNvGrpSpPr>
          <p:nvPr/>
        </p:nvGrpSpPr>
        <p:grpSpPr bwMode="auto">
          <a:xfrm rot="3173108">
            <a:off x="3270253" y="4654556"/>
            <a:ext cx="1370013" cy="595313"/>
            <a:chOff x="4071" y="1962"/>
            <a:chExt cx="1414" cy="588"/>
          </a:xfrm>
        </p:grpSpPr>
        <p:sp>
          <p:nvSpPr>
            <p:cNvPr id="83" name="Freeform 381"/>
            <p:cNvSpPr>
              <a:spLocks/>
            </p:cNvSpPr>
            <p:nvPr userDrawn="1"/>
          </p:nvSpPr>
          <p:spPr bwMode="gray">
            <a:xfrm>
              <a:off x="4817" y="1962"/>
              <a:ext cx="667" cy="557"/>
            </a:xfrm>
            <a:custGeom>
              <a:avLst/>
              <a:gdLst>
                <a:gd name="T0" fmla="*/ 368 w 667"/>
                <a:gd name="T1" fmla="*/ 51 h 556"/>
                <a:gd name="T2" fmla="*/ 567 w 667"/>
                <a:gd name="T3" fmla="*/ 51 h 556"/>
                <a:gd name="T4" fmla="*/ 618 w 667"/>
                <a:gd name="T5" fmla="*/ 266 h 556"/>
                <a:gd name="T6" fmla="*/ 350 w 667"/>
                <a:gd name="T7" fmla="*/ 440 h 556"/>
                <a:gd name="T8" fmla="*/ 221 w 667"/>
                <a:gd name="T9" fmla="*/ 491 h 556"/>
                <a:gd name="T10" fmla="*/ 63 w 667"/>
                <a:gd name="T11" fmla="*/ 444 h 556"/>
                <a:gd name="T12" fmla="*/ 54 w 667"/>
                <a:gd name="T13" fmla="*/ 426 h 556"/>
                <a:gd name="T14" fmla="*/ 32 w 667"/>
                <a:gd name="T15" fmla="*/ 359 h 556"/>
                <a:gd name="T16" fmla="*/ 158 w 667"/>
                <a:gd name="T17" fmla="*/ 270 h 556"/>
                <a:gd name="T18" fmla="*/ 219 w 667"/>
                <a:gd name="T19" fmla="*/ 295 h 556"/>
                <a:gd name="T20" fmla="*/ 321 w 667"/>
                <a:gd name="T21" fmla="*/ 450 h 556"/>
                <a:gd name="T22" fmla="*/ 232 w 667"/>
                <a:gd name="T23" fmla="*/ 282 h 556"/>
                <a:gd name="T24" fmla="*/ 149 w 667"/>
                <a:gd name="T25" fmla="*/ 241 h 556"/>
                <a:gd name="T26" fmla="*/ 23 w 667"/>
                <a:gd name="T27" fmla="*/ 323 h 556"/>
                <a:gd name="T28" fmla="*/ 4 w 667"/>
                <a:gd name="T29" fmla="*/ 401 h 556"/>
                <a:gd name="T30" fmla="*/ 59 w 667"/>
                <a:gd name="T31" fmla="*/ 500 h 556"/>
                <a:gd name="T32" fmla="*/ 94 w 667"/>
                <a:gd name="T33" fmla="*/ 530 h 556"/>
                <a:gd name="T34" fmla="*/ 130 w 667"/>
                <a:gd name="T35" fmla="*/ 551 h 556"/>
                <a:gd name="T36" fmla="*/ 159 w 667"/>
                <a:gd name="T37" fmla="*/ 556 h 556"/>
                <a:gd name="T38" fmla="*/ 203 w 667"/>
                <a:gd name="T39" fmla="*/ 544 h 556"/>
                <a:gd name="T40" fmla="*/ 365 w 667"/>
                <a:gd name="T41" fmla="*/ 472 h 556"/>
                <a:gd name="T42" fmla="*/ 418 w 667"/>
                <a:gd name="T43" fmla="*/ 449 h 556"/>
                <a:gd name="T44" fmla="*/ 494 w 667"/>
                <a:gd name="T45" fmla="*/ 414 h 556"/>
                <a:gd name="T46" fmla="*/ 539 w 667"/>
                <a:gd name="T47" fmla="*/ 388 h 556"/>
                <a:gd name="T48" fmla="*/ 590 w 667"/>
                <a:gd name="T49" fmla="*/ 351 h 556"/>
                <a:gd name="T50" fmla="*/ 622 w 667"/>
                <a:gd name="T51" fmla="*/ 313 h 556"/>
                <a:gd name="T52" fmla="*/ 646 w 667"/>
                <a:gd name="T53" fmla="*/ 261 h 556"/>
                <a:gd name="T54" fmla="*/ 657 w 667"/>
                <a:gd name="T55" fmla="*/ 232 h 556"/>
                <a:gd name="T56" fmla="*/ 667 w 667"/>
                <a:gd name="T57" fmla="*/ 159 h 556"/>
                <a:gd name="T58" fmla="*/ 587 w 667"/>
                <a:gd name="T59" fmla="*/ 38 h 556"/>
                <a:gd name="T60" fmla="*/ 528 w 667"/>
                <a:gd name="T61" fmla="*/ 10 h 556"/>
                <a:gd name="T62" fmla="*/ 488 w 667"/>
                <a:gd name="T63" fmla="*/ 1 h 556"/>
                <a:gd name="T64" fmla="*/ 450 w 667"/>
                <a:gd name="T65" fmla="*/ 1 h 556"/>
                <a:gd name="T66" fmla="*/ 414 w 667"/>
                <a:gd name="T67" fmla="*/ 9 h 556"/>
                <a:gd name="T68" fmla="*/ 381 w 667"/>
                <a:gd name="T69" fmla="*/ 23 h 556"/>
                <a:gd name="T70" fmla="*/ 334 w 667"/>
                <a:gd name="T71" fmla="*/ 46 h 556"/>
                <a:gd name="T72" fmla="*/ 296 w 667"/>
                <a:gd name="T73" fmla="*/ 68 h 556"/>
                <a:gd name="T74" fmla="*/ 260 w 667"/>
                <a:gd name="T75" fmla="*/ 94 h 556"/>
                <a:gd name="T76" fmla="*/ 237 w 667"/>
                <a:gd name="T77" fmla="*/ 114 h 556"/>
                <a:gd name="T78" fmla="*/ 206 w 667"/>
                <a:gd name="T79" fmla="*/ 144 h 556"/>
                <a:gd name="T80" fmla="*/ 149 w 667"/>
                <a:gd name="T81" fmla="*/ 19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67" h="556">
                  <a:moveTo>
                    <a:pt x="171" y="189"/>
                  </a:moveTo>
                  <a:lnTo>
                    <a:pt x="368" y="51"/>
                  </a:lnTo>
                  <a:cubicBezTo>
                    <a:pt x="417" y="23"/>
                    <a:pt x="435" y="20"/>
                    <a:pt x="468" y="20"/>
                  </a:cubicBezTo>
                  <a:cubicBezTo>
                    <a:pt x="501" y="20"/>
                    <a:pt x="537" y="28"/>
                    <a:pt x="567" y="51"/>
                  </a:cubicBezTo>
                  <a:cubicBezTo>
                    <a:pt x="597" y="74"/>
                    <a:pt x="642" y="122"/>
                    <a:pt x="650" y="158"/>
                  </a:cubicBezTo>
                  <a:cubicBezTo>
                    <a:pt x="658" y="194"/>
                    <a:pt x="650" y="228"/>
                    <a:pt x="618" y="266"/>
                  </a:cubicBezTo>
                  <a:cubicBezTo>
                    <a:pt x="586" y="304"/>
                    <a:pt x="500" y="355"/>
                    <a:pt x="455" y="384"/>
                  </a:cubicBezTo>
                  <a:lnTo>
                    <a:pt x="350" y="440"/>
                  </a:lnTo>
                  <a:lnTo>
                    <a:pt x="298" y="464"/>
                  </a:lnTo>
                  <a:lnTo>
                    <a:pt x="221" y="491"/>
                  </a:lnTo>
                  <a:lnTo>
                    <a:pt x="141" y="515"/>
                  </a:lnTo>
                  <a:lnTo>
                    <a:pt x="63" y="444"/>
                  </a:lnTo>
                  <a:lnTo>
                    <a:pt x="221" y="317"/>
                  </a:lnTo>
                  <a:lnTo>
                    <a:pt x="54" y="426"/>
                  </a:lnTo>
                  <a:lnTo>
                    <a:pt x="33" y="391"/>
                  </a:lnTo>
                  <a:lnTo>
                    <a:pt x="32" y="359"/>
                  </a:lnTo>
                  <a:lnTo>
                    <a:pt x="120" y="266"/>
                  </a:lnTo>
                  <a:lnTo>
                    <a:pt x="158" y="270"/>
                  </a:lnTo>
                  <a:lnTo>
                    <a:pt x="187" y="280"/>
                  </a:lnTo>
                  <a:lnTo>
                    <a:pt x="219" y="295"/>
                  </a:lnTo>
                  <a:lnTo>
                    <a:pt x="284" y="368"/>
                  </a:lnTo>
                  <a:lnTo>
                    <a:pt x="321" y="450"/>
                  </a:lnTo>
                  <a:lnTo>
                    <a:pt x="294" y="363"/>
                  </a:lnTo>
                  <a:lnTo>
                    <a:pt x="232" y="282"/>
                  </a:lnTo>
                  <a:lnTo>
                    <a:pt x="193" y="255"/>
                  </a:lnTo>
                  <a:lnTo>
                    <a:pt x="149" y="241"/>
                  </a:lnTo>
                  <a:lnTo>
                    <a:pt x="99" y="243"/>
                  </a:lnTo>
                  <a:lnTo>
                    <a:pt x="23" y="323"/>
                  </a:lnTo>
                  <a:lnTo>
                    <a:pt x="0" y="376"/>
                  </a:lnTo>
                  <a:lnTo>
                    <a:pt x="4" y="401"/>
                  </a:lnTo>
                  <a:lnTo>
                    <a:pt x="21" y="447"/>
                  </a:lnTo>
                  <a:lnTo>
                    <a:pt x="59" y="500"/>
                  </a:lnTo>
                  <a:lnTo>
                    <a:pt x="77" y="517"/>
                  </a:lnTo>
                  <a:lnTo>
                    <a:pt x="94" y="530"/>
                  </a:lnTo>
                  <a:lnTo>
                    <a:pt x="113" y="543"/>
                  </a:lnTo>
                  <a:lnTo>
                    <a:pt x="130" y="551"/>
                  </a:lnTo>
                  <a:lnTo>
                    <a:pt x="144" y="556"/>
                  </a:lnTo>
                  <a:lnTo>
                    <a:pt x="159" y="556"/>
                  </a:lnTo>
                  <a:lnTo>
                    <a:pt x="173" y="555"/>
                  </a:lnTo>
                  <a:lnTo>
                    <a:pt x="203" y="544"/>
                  </a:lnTo>
                  <a:lnTo>
                    <a:pt x="244" y="524"/>
                  </a:lnTo>
                  <a:lnTo>
                    <a:pt x="365" y="472"/>
                  </a:lnTo>
                  <a:lnTo>
                    <a:pt x="392" y="460"/>
                  </a:lnTo>
                  <a:lnTo>
                    <a:pt x="418" y="449"/>
                  </a:lnTo>
                  <a:lnTo>
                    <a:pt x="445" y="438"/>
                  </a:lnTo>
                  <a:lnTo>
                    <a:pt x="494" y="414"/>
                  </a:lnTo>
                  <a:lnTo>
                    <a:pt x="516" y="401"/>
                  </a:lnTo>
                  <a:lnTo>
                    <a:pt x="539" y="388"/>
                  </a:lnTo>
                  <a:lnTo>
                    <a:pt x="560" y="375"/>
                  </a:lnTo>
                  <a:lnTo>
                    <a:pt x="590" y="351"/>
                  </a:lnTo>
                  <a:lnTo>
                    <a:pt x="614" y="324"/>
                  </a:lnTo>
                  <a:lnTo>
                    <a:pt x="622" y="313"/>
                  </a:lnTo>
                  <a:lnTo>
                    <a:pt x="641" y="275"/>
                  </a:lnTo>
                  <a:lnTo>
                    <a:pt x="646" y="261"/>
                  </a:lnTo>
                  <a:lnTo>
                    <a:pt x="653" y="246"/>
                  </a:lnTo>
                  <a:lnTo>
                    <a:pt x="657" y="232"/>
                  </a:lnTo>
                  <a:lnTo>
                    <a:pt x="667" y="188"/>
                  </a:lnTo>
                  <a:lnTo>
                    <a:pt x="667" y="159"/>
                  </a:lnTo>
                  <a:lnTo>
                    <a:pt x="652" y="104"/>
                  </a:lnTo>
                  <a:lnTo>
                    <a:pt x="587" y="38"/>
                  </a:lnTo>
                  <a:lnTo>
                    <a:pt x="547" y="17"/>
                  </a:lnTo>
                  <a:lnTo>
                    <a:pt x="528" y="10"/>
                  </a:lnTo>
                  <a:lnTo>
                    <a:pt x="508" y="5"/>
                  </a:lnTo>
                  <a:lnTo>
                    <a:pt x="488" y="1"/>
                  </a:lnTo>
                  <a:lnTo>
                    <a:pt x="468" y="0"/>
                  </a:lnTo>
                  <a:lnTo>
                    <a:pt x="450" y="1"/>
                  </a:lnTo>
                  <a:lnTo>
                    <a:pt x="431" y="4"/>
                  </a:lnTo>
                  <a:lnTo>
                    <a:pt x="414" y="9"/>
                  </a:lnTo>
                  <a:lnTo>
                    <a:pt x="397" y="16"/>
                  </a:lnTo>
                  <a:lnTo>
                    <a:pt x="381" y="23"/>
                  </a:lnTo>
                  <a:lnTo>
                    <a:pt x="348" y="38"/>
                  </a:lnTo>
                  <a:lnTo>
                    <a:pt x="334" y="46"/>
                  </a:lnTo>
                  <a:lnTo>
                    <a:pt x="308" y="60"/>
                  </a:lnTo>
                  <a:lnTo>
                    <a:pt x="296" y="68"/>
                  </a:lnTo>
                  <a:lnTo>
                    <a:pt x="284" y="77"/>
                  </a:lnTo>
                  <a:lnTo>
                    <a:pt x="260" y="94"/>
                  </a:lnTo>
                  <a:lnTo>
                    <a:pt x="249" y="104"/>
                  </a:lnTo>
                  <a:lnTo>
                    <a:pt x="237" y="114"/>
                  </a:lnTo>
                  <a:lnTo>
                    <a:pt x="216" y="135"/>
                  </a:lnTo>
                  <a:lnTo>
                    <a:pt x="206" y="144"/>
                  </a:lnTo>
                  <a:lnTo>
                    <a:pt x="183" y="165"/>
                  </a:lnTo>
                  <a:lnTo>
                    <a:pt x="149" y="198"/>
                  </a:lnTo>
                  <a:lnTo>
                    <a:pt x="128" y="220"/>
                  </a:lnTo>
                </a:path>
              </a:pathLst>
            </a:custGeom>
            <a:solidFill>
              <a:srgbClr val="FFFFFF">
                <a:alpha val="49001"/>
              </a:srgbClr>
            </a:solidFill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84" name="Freeform 382"/>
            <p:cNvSpPr>
              <a:spLocks/>
            </p:cNvSpPr>
            <p:nvPr userDrawn="1"/>
          </p:nvSpPr>
          <p:spPr bwMode="gray">
            <a:xfrm>
              <a:off x="4070" y="2411"/>
              <a:ext cx="782" cy="140"/>
            </a:xfrm>
            <a:custGeom>
              <a:avLst/>
              <a:gdLst>
                <a:gd name="T0" fmla="*/ 1 w 781"/>
                <a:gd name="T1" fmla="*/ 118 h 140"/>
                <a:gd name="T2" fmla="*/ 193 w 781"/>
                <a:gd name="T3" fmla="*/ 22 h 140"/>
                <a:gd name="T4" fmla="*/ 577 w 781"/>
                <a:gd name="T5" fmla="*/ 118 h 140"/>
                <a:gd name="T6" fmla="*/ 768 w 781"/>
                <a:gd name="T7" fmla="*/ 0 h 140"/>
                <a:gd name="T8" fmla="*/ 781 w 781"/>
                <a:gd name="T9" fmla="*/ 18 h 140"/>
                <a:gd name="T10" fmla="*/ 586 w 781"/>
                <a:gd name="T11" fmla="*/ 138 h 140"/>
                <a:gd name="T12" fmla="*/ 198 w 781"/>
                <a:gd name="T13" fmla="*/ 40 h 140"/>
                <a:gd name="T14" fmla="*/ 1 w 781"/>
                <a:gd name="T15" fmla="*/ 11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1" h="140">
                  <a:moveTo>
                    <a:pt x="1" y="118"/>
                  </a:moveTo>
                  <a:cubicBezTo>
                    <a:pt x="0" y="115"/>
                    <a:pt x="97" y="22"/>
                    <a:pt x="193" y="22"/>
                  </a:cubicBezTo>
                  <a:cubicBezTo>
                    <a:pt x="289" y="22"/>
                    <a:pt x="483" y="123"/>
                    <a:pt x="577" y="118"/>
                  </a:cubicBezTo>
                  <a:cubicBezTo>
                    <a:pt x="671" y="113"/>
                    <a:pt x="734" y="15"/>
                    <a:pt x="768" y="0"/>
                  </a:cubicBezTo>
                  <a:lnTo>
                    <a:pt x="781" y="18"/>
                  </a:lnTo>
                  <a:cubicBezTo>
                    <a:pt x="751" y="41"/>
                    <a:pt x="683" y="134"/>
                    <a:pt x="586" y="138"/>
                  </a:cubicBezTo>
                  <a:cubicBezTo>
                    <a:pt x="489" y="140"/>
                    <a:pt x="295" y="43"/>
                    <a:pt x="198" y="40"/>
                  </a:cubicBezTo>
                  <a:cubicBezTo>
                    <a:pt x="101" y="37"/>
                    <a:pt x="42" y="102"/>
                    <a:pt x="1" y="118"/>
                  </a:cubicBezTo>
                  <a:close/>
                </a:path>
              </a:pathLst>
            </a:custGeom>
            <a:solidFill>
              <a:srgbClr val="FFFFFF">
                <a:alpha val="49001"/>
              </a:srgbClr>
            </a:solidFill>
            <a:ln w="952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</p:grpSp>
      <p:pic>
        <p:nvPicPr>
          <p:cNvPr id="85" name="Picture 225" descr="1"/>
          <p:cNvPicPr>
            <a:picLocks noChangeAspect="1" noChangeArrowheads="1"/>
          </p:cNvPicPr>
          <p:nvPr/>
        </p:nvPicPr>
        <p:blipFill>
          <a:blip r:embed="rId4"/>
          <a:srcRect t="18932" r="57191" b="28641"/>
          <a:stretch>
            <a:fillRect/>
          </a:stretch>
        </p:blipFill>
        <p:spPr bwMode="gray">
          <a:xfrm>
            <a:off x="4800600" y="4114800"/>
            <a:ext cx="10112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1" name="Rectangle 249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33400" y="533406"/>
            <a:ext cx="7772400" cy="14700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en-US" altLang="zh-CN" noProof="0" smtClean="0"/>
          </a:p>
        </p:txBody>
      </p:sp>
      <p:sp>
        <p:nvSpPr>
          <p:cNvPr id="3322" name="Rectangle 25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3400" y="2057400"/>
            <a:ext cx="6400800" cy="533400"/>
          </a:xfrm>
        </p:spPr>
        <p:txBody>
          <a:bodyPr/>
          <a:lstStyle>
            <a:lvl1pPr marL="0" indent="0">
              <a:buFont typeface="Arial" charset="0"/>
              <a:buNone/>
              <a:defRPr sz="20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  <a:endParaRPr lang="en-US" altLang="zh-CN" noProof="0" smtClean="0"/>
          </a:p>
        </p:txBody>
      </p:sp>
      <p:sp>
        <p:nvSpPr>
          <p:cNvPr id="8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81800" y="6477006"/>
            <a:ext cx="2133600" cy="244475"/>
          </a:xfr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8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" y="6461131"/>
            <a:ext cx="2895600" cy="244475"/>
          </a:xfr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886200" y="6477006"/>
            <a:ext cx="533400" cy="244475"/>
          </a:xfrm>
        </p:spPr>
        <p:txBody>
          <a:bodyPr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  <p:hf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3689604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28675" y="2424112"/>
            <a:ext cx="3689604" cy="374808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4583" y="1600200"/>
            <a:ext cx="3689604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4583" y="2424112"/>
            <a:ext cx="3689604" cy="374808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9431D20-7165-4B68-848D-92D7E736CFF1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2DCDF8E7-0900-48CB-9426-21607AC0B87F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333626067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522C00CE-0EA4-42B7-8A29-3880FD2AE781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166ACD66-52A5-4627-9E30-C3C8B41C35DA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1724880927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D5F71712-06C7-47DB-AFC9-A639F76159B1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54F28CF9-FE51-4482-868E-3DCEC5388A00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2457545590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31386" y="1600200"/>
            <a:ext cx="4083939" cy="4572001"/>
          </a:xfrm>
        </p:spPr>
        <p:txBody>
          <a:bodyPr/>
          <a:lstStyle>
            <a:lvl1pPr latinLnBrk="0">
              <a:defRPr lang="zh-TW" sz="2000"/>
            </a:lvl1pPr>
            <a:lvl2pPr latinLnBrk="0">
              <a:defRPr lang="zh-TW" sz="16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3288411" cy="4572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AA9AF4F1-008C-48B8-B7D5-46D18B65B7AE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43F1EE6D-4619-4B8F-B520-97E2F2523485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1846656124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491003" y="1600200"/>
            <a:ext cx="4823184" cy="4572001"/>
          </a:xfrm>
        </p:spPr>
        <p:txBody>
          <a:bodyPr tIns="1188720"/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2547747" cy="4572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8BCEE7E-1FF2-46D5-8C11-E3581E2A8D8F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CCB2A572-2591-462F-8206-88525F9987C1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418358336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7D77352-6B72-4CBD-B32C-1ABED5640F4D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A584AE0E-638A-4831-AC0F-FDE4AE0712B3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646739536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4180880" y="3239493"/>
            <a:ext cx="5634038" cy="63103"/>
            <a:chOff x="1073150" y="1219201"/>
            <a:chExt cx="10058400" cy="63125"/>
          </a:xfrm>
        </p:grpSpPr>
        <p:cxnSp>
          <p:nvCxnSpPr>
            <p:cNvPr id="5" name="直線接點 4"/>
            <p:cNvCxnSpPr/>
            <p:nvPr/>
          </p:nvCxnSpPr>
          <p:spPr>
            <a:xfrm rot="10800000">
              <a:off x="1073151" y="1204909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68034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7029450" y="365125"/>
            <a:ext cx="12858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28675" y="365125"/>
            <a:ext cx="6074172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zh-TW" dirty="0" smtClean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F068392C-03B6-4E5E-A95E-863A0A2BE898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15A70D76-039E-48E8-B0DB-1368F8FB9CEA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</p:spTree>
    <p:extLst>
      <p:ext uri="{BB962C8B-B14F-4D97-AF65-F5344CB8AC3E}">
        <p14:creationId xmlns:p14="http://schemas.microsoft.com/office/powerpoint/2010/main" val="256551423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996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7426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e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4031" r:id="rId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5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13333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3"/>
          <p:cNvPicPr>
            <a:picLocks noChangeAspect="1" noChangeArrowheads="1"/>
          </p:cNvPicPr>
          <p:nvPr/>
        </p:nvPicPr>
        <p:blipFill>
          <a:blip r:embed="rId15"/>
          <a:srcRect r="21388" b="40616"/>
          <a:stretch>
            <a:fillRect/>
          </a:stretch>
        </p:blipFill>
        <p:spPr bwMode="gray">
          <a:xfrm>
            <a:off x="0" y="4876800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9" descr="2"/>
          <p:cNvPicPr>
            <a:picLocks noChangeAspect="1" noChangeArrowheads="1"/>
          </p:cNvPicPr>
          <p:nvPr/>
        </p:nvPicPr>
        <p:blipFill>
          <a:blip r:embed="rId16">
            <a:lum contrast="12000"/>
          </a:blip>
          <a:srcRect/>
          <a:stretch>
            <a:fillRect/>
          </a:stretch>
        </p:blipFill>
        <p:spPr bwMode="gray">
          <a:xfrm>
            <a:off x="0" y="5105400"/>
            <a:ext cx="13843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038600" y="6477006"/>
            <a:ext cx="21336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宋体" pitchFamily="2" charset="-122"/>
              </a:defRPr>
            </a:lvl1pPr>
          </a:lstStyle>
          <a:p>
            <a:fld id="{16C01193-8287-4834-A286-6B880643E934}" type="datetime4">
              <a:rPr lang="en-US" smtClean="0"/>
              <a:pPr/>
              <a:t>September 18, 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57200" y="6461131"/>
            <a:ext cx="28956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EFEFE"/>
                </a:solidFill>
                <a:ea typeface="宋体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629400" y="6477000"/>
            <a:ext cx="13716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a typeface="宋体" pitchFamily="2" charset="-122"/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36" name="Freeform 112"/>
          <p:cNvSpPr>
            <a:spLocks/>
          </p:cNvSpPr>
          <p:nvPr/>
        </p:nvSpPr>
        <p:spPr bwMode="gray">
          <a:xfrm>
            <a:off x="5334000" y="0"/>
            <a:ext cx="3149600" cy="5029200"/>
          </a:xfrm>
          <a:custGeom>
            <a:avLst/>
            <a:gdLst>
              <a:gd name="T0" fmla="*/ 1968 w 1984"/>
              <a:gd name="T1" fmla="*/ 2592 h 2592"/>
              <a:gd name="T2" fmla="*/ 0 w 1984"/>
              <a:gd name="T3" fmla="*/ 0 h 2592"/>
              <a:gd name="T4" fmla="*/ 596 w 1984"/>
              <a:gd name="T5" fmla="*/ 0 h 2592"/>
              <a:gd name="T6" fmla="*/ 1968 w 1984"/>
              <a:gd name="T7" fmla="*/ 2592 h 2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84" h="2592">
                <a:moveTo>
                  <a:pt x="1968" y="2592"/>
                </a:moveTo>
                <a:cubicBezTo>
                  <a:pt x="1762" y="958"/>
                  <a:pt x="825" y="389"/>
                  <a:pt x="0" y="0"/>
                </a:cubicBezTo>
                <a:lnTo>
                  <a:pt x="596" y="0"/>
                </a:lnTo>
                <a:cubicBezTo>
                  <a:pt x="1984" y="437"/>
                  <a:pt x="1977" y="2332"/>
                  <a:pt x="1968" y="2592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137" name="Freeform 113"/>
          <p:cNvSpPr>
            <a:spLocks/>
          </p:cNvSpPr>
          <p:nvPr/>
        </p:nvSpPr>
        <p:spPr bwMode="gray">
          <a:xfrm>
            <a:off x="8407401" y="0"/>
            <a:ext cx="736600" cy="4953000"/>
          </a:xfrm>
          <a:custGeom>
            <a:avLst/>
            <a:gdLst>
              <a:gd name="T0" fmla="*/ 0 w 464"/>
              <a:gd name="T1" fmla="*/ 2562 h 2562"/>
              <a:gd name="T2" fmla="*/ 408 w 464"/>
              <a:gd name="T3" fmla="*/ 1560 h 2562"/>
              <a:gd name="T4" fmla="*/ 464 w 464"/>
              <a:gd name="T5" fmla="*/ 0 h 2562"/>
              <a:gd name="T6" fmla="*/ 42 w 464"/>
              <a:gd name="T7" fmla="*/ 0 h 2562"/>
              <a:gd name="T8" fmla="*/ 279 w 464"/>
              <a:gd name="T9" fmla="*/ 1600 h 2562"/>
              <a:gd name="T10" fmla="*/ 0 w 464"/>
              <a:gd name="T11" fmla="*/ 2562 h 2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4" h="2562">
                <a:moveTo>
                  <a:pt x="0" y="2562"/>
                </a:moveTo>
                <a:cubicBezTo>
                  <a:pt x="288" y="2246"/>
                  <a:pt x="356" y="1924"/>
                  <a:pt x="408" y="1560"/>
                </a:cubicBezTo>
                <a:cubicBezTo>
                  <a:pt x="460" y="1196"/>
                  <a:pt x="464" y="332"/>
                  <a:pt x="464" y="0"/>
                </a:cubicBezTo>
                <a:lnTo>
                  <a:pt x="42" y="0"/>
                </a:lnTo>
                <a:cubicBezTo>
                  <a:pt x="196" y="401"/>
                  <a:pt x="305" y="1169"/>
                  <a:pt x="279" y="1600"/>
                </a:cubicBezTo>
                <a:cubicBezTo>
                  <a:pt x="254" y="2032"/>
                  <a:pt x="254" y="2206"/>
                  <a:pt x="0" y="2562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grpSp>
        <p:nvGrpSpPr>
          <p:cNvPr id="1138" name="Group 114"/>
          <p:cNvGrpSpPr>
            <a:grpSpLocks/>
          </p:cNvGrpSpPr>
          <p:nvPr/>
        </p:nvGrpSpPr>
        <p:grpSpPr bwMode="auto">
          <a:xfrm rot="-893609">
            <a:off x="7173913" y="769938"/>
            <a:ext cx="1752600" cy="830262"/>
            <a:chOff x="1152" y="584"/>
            <a:chExt cx="3946" cy="1960"/>
          </a:xfrm>
        </p:grpSpPr>
        <p:sp>
          <p:nvSpPr>
            <p:cNvPr id="1139" name="Freeform 115"/>
            <p:cNvSpPr>
              <a:spLocks/>
            </p:cNvSpPr>
            <p:nvPr userDrawn="1"/>
          </p:nvSpPr>
          <p:spPr bwMode="gray">
            <a:xfrm>
              <a:off x="1150" y="580"/>
              <a:ext cx="3921" cy="1720"/>
            </a:xfrm>
            <a:custGeom>
              <a:avLst/>
              <a:gdLst>
                <a:gd name="T0" fmla="*/ 0 w 3920"/>
                <a:gd name="T1" fmla="*/ 1500 h 1720"/>
                <a:gd name="T2" fmla="*/ 768 w 3920"/>
                <a:gd name="T3" fmla="*/ 424 h 1720"/>
                <a:gd name="T4" fmla="*/ 2208 w 3920"/>
                <a:gd name="T5" fmla="*/ 424 h 1720"/>
                <a:gd name="T6" fmla="*/ 3920 w 3920"/>
                <a:gd name="T7" fmla="*/ 828 h 1720"/>
                <a:gd name="T8" fmla="*/ 3216 w 3920"/>
                <a:gd name="T9" fmla="*/ 1720 h 1720"/>
                <a:gd name="T10" fmla="*/ 1524 w 3920"/>
                <a:gd name="T11" fmla="*/ 1600 h 1720"/>
                <a:gd name="T12" fmla="*/ 3232 w 3920"/>
                <a:gd name="T13" fmla="*/ 1628 h 1720"/>
                <a:gd name="T14" fmla="*/ 3748 w 3920"/>
                <a:gd name="T15" fmla="*/ 820 h 1720"/>
                <a:gd name="T16" fmla="*/ 2256 w 3920"/>
                <a:gd name="T17" fmla="*/ 472 h 1720"/>
                <a:gd name="T18" fmla="*/ 1468 w 3920"/>
                <a:gd name="T19" fmla="*/ 1524 h 1720"/>
                <a:gd name="T20" fmla="*/ 2160 w 3920"/>
                <a:gd name="T21" fmla="*/ 472 h 1720"/>
                <a:gd name="T22" fmla="*/ 812 w 3920"/>
                <a:gd name="T23" fmla="*/ 508 h 1720"/>
                <a:gd name="T24" fmla="*/ 96 w 3920"/>
                <a:gd name="T25" fmla="*/ 1432 h 1720"/>
                <a:gd name="T26" fmla="*/ 1488 w 3920"/>
                <a:gd name="T27" fmla="*/ 1576 h 1720"/>
                <a:gd name="T28" fmla="*/ 0 w 3920"/>
                <a:gd name="T29" fmla="*/ 1500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20" h="1720">
                  <a:moveTo>
                    <a:pt x="0" y="1500"/>
                  </a:moveTo>
                  <a:cubicBezTo>
                    <a:pt x="0" y="1500"/>
                    <a:pt x="288" y="936"/>
                    <a:pt x="768" y="424"/>
                  </a:cubicBezTo>
                  <a:cubicBezTo>
                    <a:pt x="1652" y="0"/>
                    <a:pt x="2208" y="424"/>
                    <a:pt x="2208" y="424"/>
                  </a:cubicBezTo>
                  <a:cubicBezTo>
                    <a:pt x="3440" y="8"/>
                    <a:pt x="3752" y="612"/>
                    <a:pt x="3920" y="828"/>
                  </a:cubicBezTo>
                  <a:cubicBezTo>
                    <a:pt x="3660" y="1224"/>
                    <a:pt x="3216" y="1720"/>
                    <a:pt x="3216" y="1720"/>
                  </a:cubicBezTo>
                  <a:cubicBezTo>
                    <a:pt x="2844" y="1540"/>
                    <a:pt x="2504" y="1284"/>
                    <a:pt x="1524" y="1600"/>
                  </a:cubicBezTo>
                  <a:cubicBezTo>
                    <a:pt x="2400" y="1068"/>
                    <a:pt x="3000" y="1500"/>
                    <a:pt x="3232" y="1628"/>
                  </a:cubicBezTo>
                  <a:cubicBezTo>
                    <a:pt x="3512" y="1242"/>
                    <a:pt x="3672" y="1012"/>
                    <a:pt x="3748" y="820"/>
                  </a:cubicBezTo>
                  <a:cubicBezTo>
                    <a:pt x="3316" y="320"/>
                    <a:pt x="2643" y="350"/>
                    <a:pt x="2256" y="472"/>
                  </a:cubicBezTo>
                  <a:cubicBezTo>
                    <a:pt x="1872" y="1000"/>
                    <a:pt x="1484" y="1524"/>
                    <a:pt x="1468" y="1524"/>
                  </a:cubicBezTo>
                  <a:cubicBezTo>
                    <a:pt x="1700" y="948"/>
                    <a:pt x="2160" y="472"/>
                    <a:pt x="2160" y="472"/>
                  </a:cubicBezTo>
                  <a:cubicBezTo>
                    <a:pt x="2051" y="303"/>
                    <a:pt x="1280" y="296"/>
                    <a:pt x="812" y="508"/>
                  </a:cubicBezTo>
                  <a:cubicBezTo>
                    <a:pt x="452" y="988"/>
                    <a:pt x="96" y="1432"/>
                    <a:pt x="96" y="1432"/>
                  </a:cubicBezTo>
                  <a:cubicBezTo>
                    <a:pt x="1024" y="1112"/>
                    <a:pt x="1488" y="1576"/>
                    <a:pt x="1488" y="1576"/>
                  </a:cubicBezTo>
                  <a:cubicBezTo>
                    <a:pt x="1472" y="1587"/>
                    <a:pt x="792" y="1324"/>
                    <a:pt x="0" y="150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40" name="Freeform 116"/>
            <p:cNvSpPr>
              <a:spLocks/>
            </p:cNvSpPr>
            <p:nvPr userDrawn="1"/>
          </p:nvSpPr>
          <p:spPr bwMode="gray">
            <a:xfrm>
              <a:off x="2878" y="1583"/>
              <a:ext cx="2220" cy="959"/>
            </a:xfrm>
            <a:custGeom>
              <a:avLst/>
              <a:gdLst>
                <a:gd name="T0" fmla="*/ 0 w 2218"/>
                <a:gd name="T1" fmla="*/ 672 h 960"/>
                <a:gd name="T2" fmla="*/ 1640 w 2218"/>
                <a:gd name="T3" fmla="*/ 960 h 960"/>
                <a:gd name="T4" fmla="*/ 2208 w 2218"/>
                <a:gd name="T5" fmla="*/ 0 h 960"/>
                <a:gd name="T6" fmla="*/ 1580 w 2218"/>
                <a:gd name="T7" fmla="*/ 888 h 960"/>
                <a:gd name="T8" fmla="*/ 0 w 2218"/>
                <a:gd name="T9" fmla="*/ 672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8" h="960">
                  <a:moveTo>
                    <a:pt x="0" y="672"/>
                  </a:moveTo>
                  <a:cubicBezTo>
                    <a:pt x="1004" y="672"/>
                    <a:pt x="1252" y="944"/>
                    <a:pt x="1640" y="960"/>
                  </a:cubicBezTo>
                  <a:cubicBezTo>
                    <a:pt x="2068" y="464"/>
                    <a:pt x="2218" y="12"/>
                    <a:pt x="2208" y="0"/>
                  </a:cubicBezTo>
                  <a:cubicBezTo>
                    <a:pt x="2148" y="40"/>
                    <a:pt x="1840" y="516"/>
                    <a:pt x="1580" y="888"/>
                  </a:cubicBezTo>
                  <a:cubicBezTo>
                    <a:pt x="740" y="544"/>
                    <a:pt x="268" y="624"/>
                    <a:pt x="0" y="672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41" name="Freeform 117"/>
            <p:cNvSpPr>
              <a:spLocks/>
            </p:cNvSpPr>
            <p:nvPr userDrawn="1"/>
          </p:nvSpPr>
          <p:spPr bwMode="gray">
            <a:xfrm>
              <a:off x="1247" y="2026"/>
              <a:ext cx="1583" cy="394"/>
            </a:xfrm>
            <a:custGeom>
              <a:avLst/>
              <a:gdLst>
                <a:gd name="T0" fmla="*/ 0 w 1584"/>
                <a:gd name="T1" fmla="*/ 224 h 392"/>
                <a:gd name="T2" fmla="*/ 1152 w 1584"/>
                <a:gd name="T3" fmla="*/ 224 h 392"/>
                <a:gd name="T4" fmla="*/ 1584 w 1584"/>
                <a:gd name="T5" fmla="*/ 272 h 392"/>
                <a:gd name="T6" fmla="*/ 1144 w 1584"/>
                <a:gd name="T7" fmla="*/ 144 h 392"/>
                <a:gd name="T8" fmla="*/ 0 w 1584"/>
                <a:gd name="T9" fmla="*/ 224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4" h="392">
                  <a:moveTo>
                    <a:pt x="0" y="224"/>
                  </a:moveTo>
                  <a:cubicBezTo>
                    <a:pt x="628" y="84"/>
                    <a:pt x="892" y="108"/>
                    <a:pt x="1152" y="224"/>
                  </a:cubicBezTo>
                  <a:cubicBezTo>
                    <a:pt x="1320" y="336"/>
                    <a:pt x="1380" y="392"/>
                    <a:pt x="1584" y="272"/>
                  </a:cubicBezTo>
                  <a:cubicBezTo>
                    <a:pt x="1360" y="320"/>
                    <a:pt x="1240" y="188"/>
                    <a:pt x="1144" y="144"/>
                  </a:cubicBezTo>
                  <a:cubicBezTo>
                    <a:pt x="1048" y="100"/>
                    <a:pt x="372" y="0"/>
                    <a:pt x="0" y="224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42" name="Freeform 118"/>
            <p:cNvSpPr>
              <a:spLocks/>
            </p:cNvSpPr>
            <p:nvPr userDrawn="1"/>
          </p:nvSpPr>
          <p:spPr bwMode="gray">
            <a:xfrm>
              <a:off x="2783" y="2028"/>
              <a:ext cx="1730" cy="345"/>
            </a:xfrm>
            <a:custGeom>
              <a:avLst/>
              <a:gdLst>
                <a:gd name="T0" fmla="*/ 0 w 1731"/>
                <a:gd name="T1" fmla="*/ 176 h 344"/>
                <a:gd name="T2" fmla="*/ 1604 w 1731"/>
                <a:gd name="T3" fmla="*/ 344 h 344"/>
                <a:gd name="T4" fmla="*/ 760 w 1731"/>
                <a:gd name="T5" fmla="*/ 72 h 344"/>
                <a:gd name="T6" fmla="*/ 0 w 1731"/>
                <a:gd name="T7" fmla="*/ 17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1" h="344">
                  <a:moveTo>
                    <a:pt x="0" y="176"/>
                  </a:moveTo>
                  <a:cubicBezTo>
                    <a:pt x="856" y="0"/>
                    <a:pt x="1604" y="344"/>
                    <a:pt x="1604" y="344"/>
                  </a:cubicBezTo>
                  <a:cubicBezTo>
                    <a:pt x="1731" y="327"/>
                    <a:pt x="1056" y="80"/>
                    <a:pt x="760" y="72"/>
                  </a:cubicBezTo>
                  <a:cubicBezTo>
                    <a:pt x="464" y="64"/>
                    <a:pt x="244" y="60"/>
                    <a:pt x="0" y="176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43" name="Freeform 119"/>
            <p:cNvSpPr>
              <a:spLocks/>
            </p:cNvSpPr>
            <p:nvPr userDrawn="1"/>
          </p:nvSpPr>
          <p:spPr bwMode="gray">
            <a:xfrm>
              <a:off x="4440" y="1677"/>
              <a:ext cx="504" cy="675"/>
            </a:xfrm>
            <a:custGeom>
              <a:avLst/>
              <a:gdLst>
                <a:gd name="T0" fmla="*/ 456 w 504"/>
                <a:gd name="T1" fmla="*/ 48 h 672"/>
                <a:gd name="T2" fmla="*/ 312 w 504"/>
                <a:gd name="T3" fmla="*/ 336 h 672"/>
                <a:gd name="T4" fmla="*/ 24 w 504"/>
                <a:gd name="T5" fmla="*/ 624 h 672"/>
                <a:gd name="T6" fmla="*/ 456 w 504"/>
                <a:gd name="T7" fmla="*/ 48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4" h="672">
                  <a:moveTo>
                    <a:pt x="456" y="48"/>
                  </a:moveTo>
                  <a:cubicBezTo>
                    <a:pt x="504" y="0"/>
                    <a:pt x="384" y="240"/>
                    <a:pt x="312" y="336"/>
                  </a:cubicBezTo>
                  <a:cubicBezTo>
                    <a:pt x="240" y="432"/>
                    <a:pt x="0" y="672"/>
                    <a:pt x="24" y="624"/>
                  </a:cubicBezTo>
                  <a:lnTo>
                    <a:pt x="456" y="48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44" name="Freeform 120"/>
            <p:cNvSpPr>
              <a:spLocks/>
            </p:cNvSpPr>
            <p:nvPr userDrawn="1"/>
          </p:nvSpPr>
          <p:spPr bwMode="gray">
            <a:xfrm>
              <a:off x="3425" y="1425"/>
              <a:ext cx="1079" cy="304"/>
            </a:xfrm>
            <a:custGeom>
              <a:avLst/>
              <a:gdLst>
                <a:gd name="T0" fmla="*/ 0 w 1081"/>
                <a:gd name="T1" fmla="*/ 36 h 301"/>
                <a:gd name="T2" fmla="*/ 992 w 1081"/>
                <a:gd name="T3" fmla="*/ 300 h 301"/>
                <a:gd name="T4" fmla="*/ 536 w 1081"/>
                <a:gd name="T5" fmla="*/ 44 h 301"/>
                <a:gd name="T6" fmla="*/ 0 w 1081"/>
                <a:gd name="T7" fmla="*/ 3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301">
                  <a:moveTo>
                    <a:pt x="0" y="36"/>
                  </a:moveTo>
                  <a:cubicBezTo>
                    <a:pt x="576" y="52"/>
                    <a:pt x="992" y="300"/>
                    <a:pt x="992" y="300"/>
                  </a:cubicBezTo>
                  <a:cubicBezTo>
                    <a:pt x="1081" y="301"/>
                    <a:pt x="701" y="88"/>
                    <a:pt x="536" y="44"/>
                  </a:cubicBezTo>
                  <a:cubicBezTo>
                    <a:pt x="371" y="0"/>
                    <a:pt x="216" y="0"/>
                    <a:pt x="0" y="36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45" name="Freeform 121"/>
            <p:cNvSpPr>
              <a:spLocks/>
            </p:cNvSpPr>
            <p:nvPr userDrawn="1"/>
          </p:nvSpPr>
          <p:spPr bwMode="gray">
            <a:xfrm rot="-136485">
              <a:off x="3523" y="1115"/>
              <a:ext cx="1079" cy="300"/>
            </a:xfrm>
            <a:custGeom>
              <a:avLst/>
              <a:gdLst>
                <a:gd name="T0" fmla="*/ 0 w 1081"/>
                <a:gd name="T1" fmla="*/ 36 h 301"/>
                <a:gd name="T2" fmla="*/ 992 w 1081"/>
                <a:gd name="T3" fmla="*/ 300 h 301"/>
                <a:gd name="T4" fmla="*/ 536 w 1081"/>
                <a:gd name="T5" fmla="*/ 44 h 301"/>
                <a:gd name="T6" fmla="*/ 0 w 1081"/>
                <a:gd name="T7" fmla="*/ 3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301">
                  <a:moveTo>
                    <a:pt x="0" y="36"/>
                  </a:moveTo>
                  <a:cubicBezTo>
                    <a:pt x="576" y="52"/>
                    <a:pt x="992" y="300"/>
                    <a:pt x="992" y="300"/>
                  </a:cubicBezTo>
                  <a:cubicBezTo>
                    <a:pt x="1081" y="301"/>
                    <a:pt x="701" y="88"/>
                    <a:pt x="536" y="44"/>
                  </a:cubicBezTo>
                  <a:cubicBezTo>
                    <a:pt x="371" y="0"/>
                    <a:pt x="216" y="0"/>
                    <a:pt x="0" y="36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46" name="Freeform 122"/>
            <p:cNvSpPr>
              <a:spLocks/>
            </p:cNvSpPr>
            <p:nvPr userDrawn="1"/>
          </p:nvSpPr>
          <p:spPr bwMode="gray">
            <a:xfrm>
              <a:off x="1938" y="1124"/>
              <a:ext cx="1015" cy="172"/>
            </a:xfrm>
            <a:custGeom>
              <a:avLst/>
              <a:gdLst>
                <a:gd name="T0" fmla="*/ 0 w 1013"/>
                <a:gd name="T1" fmla="*/ 116 h 171"/>
                <a:gd name="T2" fmla="*/ 932 w 1013"/>
                <a:gd name="T3" fmla="*/ 156 h 171"/>
                <a:gd name="T4" fmla="*/ 485 w 1013"/>
                <a:gd name="T5" fmla="*/ 23 h 171"/>
                <a:gd name="T6" fmla="*/ 0 w 1013"/>
                <a:gd name="T7" fmla="*/ 11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3" h="171">
                  <a:moveTo>
                    <a:pt x="0" y="116"/>
                  </a:moveTo>
                  <a:cubicBezTo>
                    <a:pt x="620" y="0"/>
                    <a:pt x="851" y="171"/>
                    <a:pt x="932" y="156"/>
                  </a:cubicBezTo>
                  <a:cubicBezTo>
                    <a:pt x="1013" y="141"/>
                    <a:pt x="640" y="30"/>
                    <a:pt x="485" y="23"/>
                  </a:cubicBezTo>
                  <a:cubicBezTo>
                    <a:pt x="337" y="16"/>
                    <a:pt x="182" y="59"/>
                    <a:pt x="0" y="116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47" name="Freeform 123"/>
            <p:cNvSpPr>
              <a:spLocks/>
            </p:cNvSpPr>
            <p:nvPr userDrawn="1"/>
          </p:nvSpPr>
          <p:spPr bwMode="gray">
            <a:xfrm>
              <a:off x="1801" y="1372"/>
              <a:ext cx="1015" cy="172"/>
            </a:xfrm>
            <a:custGeom>
              <a:avLst/>
              <a:gdLst>
                <a:gd name="T0" fmla="*/ 0 w 1013"/>
                <a:gd name="T1" fmla="*/ 116 h 171"/>
                <a:gd name="T2" fmla="*/ 932 w 1013"/>
                <a:gd name="T3" fmla="*/ 156 h 171"/>
                <a:gd name="T4" fmla="*/ 485 w 1013"/>
                <a:gd name="T5" fmla="*/ 23 h 171"/>
                <a:gd name="T6" fmla="*/ 0 w 1013"/>
                <a:gd name="T7" fmla="*/ 11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3" h="171">
                  <a:moveTo>
                    <a:pt x="0" y="116"/>
                  </a:moveTo>
                  <a:cubicBezTo>
                    <a:pt x="620" y="0"/>
                    <a:pt x="851" y="171"/>
                    <a:pt x="932" y="156"/>
                  </a:cubicBezTo>
                  <a:cubicBezTo>
                    <a:pt x="1013" y="141"/>
                    <a:pt x="640" y="30"/>
                    <a:pt x="485" y="23"/>
                  </a:cubicBezTo>
                  <a:cubicBezTo>
                    <a:pt x="337" y="16"/>
                    <a:pt x="182" y="59"/>
                    <a:pt x="0" y="116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48" name="Freeform 124"/>
            <p:cNvSpPr>
              <a:spLocks/>
            </p:cNvSpPr>
            <p:nvPr userDrawn="1"/>
          </p:nvSpPr>
          <p:spPr bwMode="gray">
            <a:xfrm>
              <a:off x="1602" y="1672"/>
              <a:ext cx="1058" cy="157"/>
            </a:xfrm>
            <a:custGeom>
              <a:avLst/>
              <a:gdLst>
                <a:gd name="T0" fmla="*/ 0 w 1057"/>
                <a:gd name="T1" fmla="*/ 100 h 155"/>
                <a:gd name="T2" fmla="*/ 972 w 1057"/>
                <a:gd name="T3" fmla="*/ 140 h 155"/>
                <a:gd name="T4" fmla="*/ 506 w 1057"/>
                <a:gd name="T5" fmla="*/ 7 h 155"/>
                <a:gd name="T6" fmla="*/ 0 w 1057"/>
                <a:gd name="T7" fmla="*/ 10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7" h="155">
                  <a:moveTo>
                    <a:pt x="0" y="100"/>
                  </a:moveTo>
                  <a:cubicBezTo>
                    <a:pt x="652" y="36"/>
                    <a:pt x="888" y="155"/>
                    <a:pt x="972" y="140"/>
                  </a:cubicBezTo>
                  <a:cubicBezTo>
                    <a:pt x="1057" y="125"/>
                    <a:pt x="668" y="14"/>
                    <a:pt x="506" y="7"/>
                  </a:cubicBezTo>
                  <a:cubicBezTo>
                    <a:pt x="352" y="0"/>
                    <a:pt x="190" y="43"/>
                    <a:pt x="0" y="100"/>
                  </a:cubicBez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</p:grpSp>
      <p:sp>
        <p:nvSpPr>
          <p:cNvPr id="1149" name="Freeform 125"/>
          <p:cNvSpPr>
            <a:spLocks/>
          </p:cNvSpPr>
          <p:nvPr/>
        </p:nvSpPr>
        <p:spPr bwMode="gray">
          <a:xfrm rot="-7508314">
            <a:off x="8398672" y="3475832"/>
            <a:ext cx="681037" cy="603250"/>
          </a:xfrm>
          <a:custGeom>
            <a:avLst/>
            <a:gdLst>
              <a:gd name="T0" fmla="*/ 259 w 406"/>
              <a:gd name="T1" fmla="*/ 129 h 405"/>
              <a:gd name="T2" fmla="*/ 280 w 406"/>
              <a:gd name="T3" fmla="*/ 126 h 405"/>
              <a:gd name="T4" fmla="*/ 282 w 406"/>
              <a:gd name="T5" fmla="*/ 107 h 405"/>
              <a:gd name="T6" fmla="*/ 277 w 406"/>
              <a:gd name="T7" fmla="*/ 99 h 405"/>
              <a:gd name="T8" fmla="*/ 220 w 406"/>
              <a:gd name="T9" fmla="*/ 72 h 405"/>
              <a:gd name="T10" fmla="*/ 238 w 406"/>
              <a:gd name="T11" fmla="*/ 69 h 405"/>
              <a:gd name="T12" fmla="*/ 241 w 406"/>
              <a:gd name="T13" fmla="*/ 51 h 405"/>
              <a:gd name="T14" fmla="*/ 235 w 406"/>
              <a:gd name="T15" fmla="*/ 44 h 405"/>
              <a:gd name="T16" fmla="*/ 195 w 406"/>
              <a:gd name="T17" fmla="*/ 35 h 405"/>
              <a:gd name="T18" fmla="*/ 175 w 406"/>
              <a:gd name="T19" fmla="*/ 9 h 405"/>
              <a:gd name="T20" fmla="*/ 165 w 406"/>
              <a:gd name="T21" fmla="*/ 2 h 405"/>
              <a:gd name="T22" fmla="*/ 151 w 406"/>
              <a:gd name="T23" fmla="*/ 0 h 405"/>
              <a:gd name="T24" fmla="*/ 138 w 406"/>
              <a:gd name="T25" fmla="*/ 15 h 405"/>
              <a:gd name="T26" fmla="*/ 157 w 406"/>
              <a:gd name="T27" fmla="*/ 69 h 405"/>
              <a:gd name="T28" fmla="*/ 180 w 406"/>
              <a:gd name="T29" fmla="*/ 132 h 405"/>
              <a:gd name="T30" fmla="*/ 190 w 406"/>
              <a:gd name="T31" fmla="*/ 165 h 405"/>
              <a:gd name="T32" fmla="*/ 160 w 406"/>
              <a:gd name="T33" fmla="*/ 177 h 405"/>
              <a:gd name="T34" fmla="*/ 106 w 406"/>
              <a:gd name="T35" fmla="*/ 182 h 405"/>
              <a:gd name="T36" fmla="*/ 76 w 406"/>
              <a:gd name="T37" fmla="*/ 183 h 405"/>
              <a:gd name="T38" fmla="*/ 21 w 406"/>
              <a:gd name="T39" fmla="*/ 192 h 405"/>
              <a:gd name="T40" fmla="*/ 4 w 406"/>
              <a:gd name="T41" fmla="*/ 278 h 405"/>
              <a:gd name="T42" fmla="*/ 81 w 406"/>
              <a:gd name="T43" fmla="*/ 222 h 405"/>
              <a:gd name="T44" fmla="*/ 124 w 406"/>
              <a:gd name="T45" fmla="*/ 224 h 405"/>
              <a:gd name="T46" fmla="*/ 175 w 406"/>
              <a:gd name="T47" fmla="*/ 231 h 405"/>
              <a:gd name="T48" fmla="*/ 189 w 406"/>
              <a:gd name="T49" fmla="*/ 246 h 405"/>
              <a:gd name="T50" fmla="*/ 172 w 406"/>
              <a:gd name="T51" fmla="*/ 293 h 405"/>
              <a:gd name="T52" fmla="*/ 150 w 406"/>
              <a:gd name="T53" fmla="*/ 357 h 405"/>
              <a:gd name="T54" fmla="*/ 135 w 406"/>
              <a:gd name="T55" fmla="*/ 401 h 405"/>
              <a:gd name="T56" fmla="*/ 156 w 406"/>
              <a:gd name="T57" fmla="*/ 405 h 405"/>
              <a:gd name="T58" fmla="*/ 169 w 406"/>
              <a:gd name="T59" fmla="*/ 404 h 405"/>
              <a:gd name="T60" fmla="*/ 181 w 406"/>
              <a:gd name="T61" fmla="*/ 389 h 405"/>
              <a:gd name="T62" fmla="*/ 199 w 406"/>
              <a:gd name="T63" fmla="*/ 363 h 405"/>
              <a:gd name="T64" fmla="*/ 238 w 406"/>
              <a:gd name="T65" fmla="*/ 360 h 405"/>
              <a:gd name="T66" fmla="*/ 241 w 406"/>
              <a:gd name="T67" fmla="*/ 342 h 405"/>
              <a:gd name="T68" fmla="*/ 235 w 406"/>
              <a:gd name="T69" fmla="*/ 333 h 405"/>
              <a:gd name="T70" fmla="*/ 238 w 406"/>
              <a:gd name="T71" fmla="*/ 306 h 405"/>
              <a:gd name="T72" fmla="*/ 280 w 406"/>
              <a:gd name="T73" fmla="*/ 305 h 405"/>
              <a:gd name="T74" fmla="*/ 282 w 406"/>
              <a:gd name="T75" fmla="*/ 285 h 405"/>
              <a:gd name="T76" fmla="*/ 277 w 406"/>
              <a:gd name="T77" fmla="*/ 278 h 405"/>
              <a:gd name="T78" fmla="*/ 294 w 406"/>
              <a:gd name="T79" fmla="*/ 233 h 405"/>
              <a:gd name="T80" fmla="*/ 376 w 406"/>
              <a:gd name="T81" fmla="*/ 230 h 405"/>
              <a:gd name="T82" fmla="*/ 403 w 406"/>
              <a:gd name="T83" fmla="*/ 213 h 405"/>
              <a:gd name="T84" fmla="*/ 397 w 406"/>
              <a:gd name="T85" fmla="*/ 185 h 405"/>
              <a:gd name="T86" fmla="*/ 367 w 406"/>
              <a:gd name="T87" fmla="*/ 174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6" h="405">
                <a:moveTo>
                  <a:pt x="360" y="174"/>
                </a:moveTo>
                <a:lnTo>
                  <a:pt x="294" y="173"/>
                </a:lnTo>
                <a:lnTo>
                  <a:pt x="259" y="129"/>
                </a:lnTo>
                <a:lnTo>
                  <a:pt x="274" y="129"/>
                </a:lnTo>
                <a:lnTo>
                  <a:pt x="277" y="128"/>
                </a:lnTo>
                <a:lnTo>
                  <a:pt x="280" y="126"/>
                </a:lnTo>
                <a:lnTo>
                  <a:pt x="282" y="123"/>
                </a:lnTo>
                <a:lnTo>
                  <a:pt x="282" y="120"/>
                </a:lnTo>
                <a:lnTo>
                  <a:pt x="282" y="107"/>
                </a:lnTo>
                <a:lnTo>
                  <a:pt x="282" y="104"/>
                </a:lnTo>
                <a:lnTo>
                  <a:pt x="280" y="101"/>
                </a:lnTo>
                <a:lnTo>
                  <a:pt x="277" y="99"/>
                </a:lnTo>
                <a:lnTo>
                  <a:pt x="274" y="99"/>
                </a:lnTo>
                <a:lnTo>
                  <a:pt x="238" y="99"/>
                </a:lnTo>
                <a:lnTo>
                  <a:pt x="220" y="72"/>
                </a:lnTo>
                <a:lnTo>
                  <a:pt x="232" y="72"/>
                </a:lnTo>
                <a:lnTo>
                  <a:pt x="235" y="72"/>
                </a:lnTo>
                <a:lnTo>
                  <a:pt x="238" y="69"/>
                </a:lnTo>
                <a:lnTo>
                  <a:pt x="241" y="68"/>
                </a:lnTo>
                <a:lnTo>
                  <a:pt x="241" y="63"/>
                </a:lnTo>
                <a:lnTo>
                  <a:pt x="241" y="51"/>
                </a:lnTo>
                <a:lnTo>
                  <a:pt x="241" y="48"/>
                </a:lnTo>
                <a:lnTo>
                  <a:pt x="238" y="45"/>
                </a:lnTo>
                <a:lnTo>
                  <a:pt x="235" y="44"/>
                </a:lnTo>
                <a:lnTo>
                  <a:pt x="232" y="42"/>
                </a:lnTo>
                <a:lnTo>
                  <a:pt x="199" y="42"/>
                </a:lnTo>
                <a:lnTo>
                  <a:pt x="195" y="35"/>
                </a:lnTo>
                <a:lnTo>
                  <a:pt x="189" y="26"/>
                </a:lnTo>
                <a:lnTo>
                  <a:pt x="181" y="17"/>
                </a:lnTo>
                <a:lnTo>
                  <a:pt x="175" y="9"/>
                </a:lnTo>
                <a:lnTo>
                  <a:pt x="172" y="5"/>
                </a:lnTo>
                <a:lnTo>
                  <a:pt x="169" y="3"/>
                </a:lnTo>
                <a:lnTo>
                  <a:pt x="165" y="2"/>
                </a:lnTo>
                <a:lnTo>
                  <a:pt x="160" y="0"/>
                </a:lnTo>
                <a:lnTo>
                  <a:pt x="156" y="0"/>
                </a:lnTo>
                <a:lnTo>
                  <a:pt x="151" y="0"/>
                </a:lnTo>
                <a:lnTo>
                  <a:pt x="133" y="0"/>
                </a:lnTo>
                <a:lnTo>
                  <a:pt x="135" y="5"/>
                </a:lnTo>
                <a:lnTo>
                  <a:pt x="138" y="15"/>
                </a:lnTo>
                <a:lnTo>
                  <a:pt x="144" y="30"/>
                </a:lnTo>
                <a:lnTo>
                  <a:pt x="150" y="48"/>
                </a:lnTo>
                <a:lnTo>
                  <a:pt x="157" y="69"/>
                </a:lnTo>
                <a:lnTo>
                  <a:pt x="165" y="92"/>
                </a:lnTo>
                <a:lnTo>
                  <a:pt x="172" y="113"/>
                </a:lnTo>
                <a:lnTo>
                  <a:pt x="180" y="132"/>
                </a:lnTo>
                <a:lnTo>
                  <a:pt x="184" y="149"/>
                </a:lnTo>
                <a:lnTo>
                  <a:pt x="189" y="159"/>
                </a:lnTo>
                <a:lnTo>
                  <a:pt x="190" y="165"/>
                </a:lnTo>
                <a:lnTo>
                  <a:pt x="186" y="170"/>
                </a:lnTo>
                <a:lnTo>
                  <a:pt x="175" y="174"/>
                </a:lnTo>
                <a:lnTo>
                  <a:pt x="160" y="177"/>
                </a:lnTo>
                <a:lnTo>
                  <a:pt x="142" y="180"/>
                </a:lnTo>
                <a:lnTo>
                  <a:pt x="124" y="182"/>
                </a:lnTo>
                <a:lnTo>
                  <a:pt x="106" y="182"/>
                </a:lnTo>
                <a:lnTo>
                  <a:pt x="91" y="183"/>
                </a:lnTo>
                <a:lnTo>
                  <a:pt x="81" y="183"/>
                </a:lnTo>
                <a:lnTo>
                  <a:pt x="76" y="183"/>
                </a:lnTo>
                <a:lnTo>
                  <a:pt x="33" y="128"/>
                </a:lnTo>
                <a:lnTo>
                  <a:pt x="4" y="128"/>
                </a:lnTo>
                <a:lnTo>
                  <a:pt x="21" y="192"/>
                </a:lnTo>
                <a:lnTo>
                  <a:pt x="0" y="203"/>
                </a:lnTo>
                <a:lnTo>
                  <a:pt x="21" y="213"/>
                </a:lnTo>
                <a:lnTo>
                  <a:pt x="4" y="278"/>
                </a:lnTo>
                <a:lnTo>
                  <a:pt x="33" y="278"/>
                </a:lnTo>
                <a:lnTo>
                  <a:pt x="76" y="222"/>
                </a:lnTo>
                <a:lnTo>
                  <a:pt x="81" y="222"/>
                </a:lnTo>
                <a:lnTo>
                  <a:pt x="91" y="222"/>
                </a:lnTo>
                <a:lnTo>
                  <a:pt x="106" y="224"/>
                </a:lnTo>
                <a:lnTo>
                  <a:pt x="124" y="224"/>
                </a:lnTo>
                <a:lnTo>
                  <a:pt x="142" y="225"/>
                </a:lnTo>
                <a:lnTo>
                  <a:pt x="160" y="228"/>
                </a:lnTo>
                <a:lnTo>
                  <a:pt x="175" y="231"/>
                </a:lnTo>
                <a:lnTo>
                  <a:pt x="186" y="236"/>
                </a:lnTo>
                <a:lnTo>
                  <a:pt x="190" y="240"/>
                </a:lnTo>
                <a:lnTo>
                  <a:pt x="189" y="246"/>
                </a:lnTo>
                <a:lnTo>
                  <a:pt x="184" y="257"/>
                </a:lnTo>
                <a:lnTo>
                  <a:pt x="180" y="273"/>
                </a:lnTo>
                <a:lnTo>
                  <a:pt x="172" y="293"/>
                </a:lnTo>
                <a:lnTo>
                  <a:pt x="165" y="314"/>
                </a:lnTo>
                <a:lnTo>
                  <a:pt x="157" y="336"/>
                </a:lnTo>
                <a:lnTo>
                  <a:pt x="150" y="357"/>
                </a:lnTo>
                <a:lnTo>
                  <a:pt x="144" y="375"/>
                </a:lnTo>
                <a:lnTo>
                  <a:pt x="138" y="390"/>
                </a:lnTo>
                <a:lnTo>
                  <a:pt x="135" y="401"/>
                </a:lnTo>
                <a:lnTo>
                  <a:pt x="133" y="405"/>
                </a:lnTo>
                <a:lnTo>
                  <a:pt x="151" y="405"/>
                </a:lnTo>
                <a:lnTo>
                  <a:pt x="156" y="405"/>
                </a:lnTo>
                <a:lnTo>
                  <a:pt x="160" y="405"/>
                </a:lnTo>
                <a:lnTo>
                  <a:pt x="165" y="404"/>
                </a:lnTo>
                <a:lnTo>
                  <a:pt x="169" y="404"/>
                </a:lnTo>
                <a:lnTo>
                  <a:pt x="172" y="401"/>
                </a:lnTo>
                <a:lnTo>
                  <a:pt x="175" y="396"/>
                </a:lnTo>
                <a:lnTo>
                  <a:pt x="181" y="389"/>
                </a:lnTo>
                <a:lnTo>
                  <a:pt x="189" y="380"/>
                </a:lnTo>
                <a:lnTo>
                  <a:pt x="195" y="371"/>
                </a:lnTo>
                <a:lnTo>
                  <a:pt x="199" y="363"/>
                </a:lnTo>
                <a:lnTo>
                  <a:pt x="232" y="363"/>
                </a:lnTo>
                <a:lnTo>
                  <a:pt x="235" y="362"/>
                </a:lnTo>
                <a:lnTo>
                  <a:pt x="238" y="360"/>
                </a:lnTo>
                <a:lnTo>
                  <a:pt x="241" y="357"/>
                </a:lnTo>
                <a:lnTo>
                  <a:pt x="241" y="354"/>
                </a:lnTo>
                <a:lnTo>
                  <a:pt x="241" y="342"/>
                </a:lnTo>
                <a:lnTo>
                  <a:pt x="241" y="338"/>
                </a:lnTo>
                <a:lnTo>
                  <a:pt x="238" y="336"/>
                </a:lnTo>
                <a:lnTo>
                  <a:pt x="235" y="333"/>
                </a:lnTo>
                <a:lnTo>
                  <a:pt x="232" y="333"/>
                </a:lnTo>
                <a:lnTo>
                  <a:pt x="220" y="333"/>
                </a:lnTo>
                <a:lnTo>
                  <a:pt x="238" y="306"/>
                </a:lnTo>
                <a:lnTo>
                  <a:pt x="274" y="306"/>
                </a:lnTo>
                <a:lnTo>
                  <a:pt x="277" y="306"/>
                </a:lnTo>
                <a:lnTo>
                  <a:pt x="280" y="305"/>
                </a:lnTo>
                <a:lnTo>
                  <a:pt x="282" y="302"/>
                </a:lnTo>
                <a:lnTo>
                  <a:pt x="282" y="299"/>
                </a:lnTo>
                <a:lnTo>
                  <a:pt x="282" y="285"/>
                </a:lnTo>
                <a:lnTo>
                  <a:pt x="282" y="282"/>
                </a:lnTo>
                <a:lnTo>
                  <a:pt x="280" y="279"/>
                </a:lnTo>
                <a:lnTo>
                  <a:pt x="277" y="278"/>
                </a:lnTo>
                <a:lnTo>
                  <a:pt x="274" y="276"/>
                </a:lnTo>
                <a:lnTo>
                  <a:pt x="259" y="276"/>
                </a:lnTo>
                <a:lnTo>
                  <a:pt x="294" y="233"/>
                </a:lnTo>
                <a:lnTo>
                  <a:pt x="360" y="233"/>
                </a:lnTo>
                <a:lnTo>
                  <a:pt x="367" y="231"/>
                </a:lnTo>
                <a:lnTo>
                  <a:pt x="376" y="230"/>
                </a:lnTo>
                <a:lnTo>
                  <a:pt x="387" y="227"/>
                </a:lnTo>
                <a:lnTo>
                  <a:pt x="397" y="221"/>
                </a:lnTo>
                <a:lnTo>
                  <a:pt x="403" y="213"/>
                </a:lnTo>
                <a:lnTo>
                  <a:pt x="406" y="203"/>
                </a:lnTo>
                <a:lnTo>
                  <a:pt x="403" y="192"/>
                </a:lnTo>
                <a:lnTo>
                  <a:pt x="397" y="185"/>
                </a:lnTo>
                <a:lnTo>
                  <a:pt x="387" y="179"/>
                </a:lnTo>
                <a:lnTo>
                  <a:pt x="376" y="176"/>
                </a:lnTo>
                <a:lnTo>
                  <a:pt x="367" y="174"/>
                </a:lnTo>
                <a:lnTo>
                  <a:pt x="360" y="174"/>
                </a:lnTo>
                <a:close/>
              </a:path>
            </a:pathLst>
          </a:custGeom>
          <a:solidFill>
            <a:srgbClr val="F8F8F8">
              <a:alpha val="5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ea typeface="+mn-ea"/>
            </a:endParaRPr>
          </a:p>
        </p:txBody>
      </p:sp>
      <p:pic>
        <p:nvPicPr>
          <p:cNvPr id="1133" name="Picture 109" descr="1"/>
          <p:cNvPicPr>
            <a:picLocks noChangeAspect="1" noChangeArrowheads="1"/>
          </p:cNvPicPr>
          <p:nvPr/>
        </p:nvPicPr>
        <p:blipFill>
          <a:blip r:embed="rId17"/>
          <a:srcRect l="43951" b="36407"/>
          <a:stretch>
            <a:fillRect/>
          </a:stretch>
        </p:blipFill>
        <p:spPr bwMode="gray">
          <a:xfrm>
            <a:off x="8005766" y="4953000"/>
            <a:ext cx="75723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05" name="Group 181"/>
          <p:cNvGrpSpPr>
            <a:grpSpLocks/>
          </p:cNvGrpSpPr>
          <p:nvPr/>
        </p:nvGrpSpPr>
        <p:grpSpPr bwMode="auto">
          <a:xfrm>
            <a:off x="228600" y="403225"/>
            <a:ext cx="598488" cy="609600"/>
            <a:chOff x="144" y="288"/>
            <a:chExt cx="377" cy="384"/>
          </a:xfrm>
        </p:grpSpPr>
        <p:sp>
          <p:nvSpPr>
            <p:cNvPr id="1151" name="Freeform 127"/>
            <p:cNvSpPr>
              <a:spLocks/>
            </p:cNvSpPr>
            <p:nvPr/>
          </p:nvSpPr>
          <p:spPr bwMode="invGray">
            <a:xfrm>
              <a:off x="218" y="321"/>
              <a:ext cx="184" cy="76"/>
            </a:xfrm>
            <a:custGeom>
              <a:avLst/>
              <a:gdLst>
                <a:gd name="T0" fmla="*/ 791 w 894"/>
                <a:gd name="T1" fmla="*/ 208 h 506"/>
                <a:gd name="T2" fmla="*/ 711 w 894"/>
                <a:gd name="T3" fmla="*/ 224 h 506"/>
                <a:gd name="T4" fmla="*/ 636 w 894"/>
                <a:gd name="T5" fmla="*/ 247 h 506"/>
                <a:gd name="T6" fmla="*/ 577 w 894"/>
                <a:gd name="T7" fmla="*/ 283 h 506"/>
                <a:gd name="T8" fmla="*/ 540 w 894"/>
                <a:gd name="T9" fmla="*/ 335 h 506"/>
                <a:gd name="T10" fmla="*/ 513 w 894"/>
                <a:gd name="T11" fmla="*/ 391 h 506"/>
                <a:gd name="T12" fmla="*/ 482 w 894"/>
                <a:gd name="T13" fmla="*/ 442 h 506"/>
                <a:gd name="T14" fmla="*/ 437 w 894"/>
                <a:gd name="T15" fmla="*/ 483 h 506"/>
                <a:gd name="T16" fmla="*/ 381 w 894"/>
                <a:gd name="T17" fmla="*/ 506 h 506"/>
                <a:gd name="T18" fmla="*/ 346 w 894"/>
                <a:gd name="T19" fmla="*/ 502 h 506"/>
                <a:gd name="T20" fmla="*/ 319 w 894"/>
                <a:gd name="T21" fmla="*/ 495 h 506"/>
                <a:gd name="T22" fmla="*/ 286 w 894"/>
                <a:gd name="T23" fmla="*/ 483 h 506"/>
                <a:gd name="T24" fmla="*/ 243 w 894"/>
                <a:gd name="T25" fmla="*/ 479 h 506"/>
                <a:gd name="T26" fmla="*/ 191 w 894"/>
                <a:gd name="T27" fmla="*/ 495 h 506"/>
                <a:gd name="T28" fmla="*/ 144 w 894"/>
                <a:gd name="T29" fmla="*/ 502 h 506"/>
                <a:gd name="T30" fmla="*/ 103 w 894"/>
                <a:gd name="T31" fmla="*/ 502 h 506"/>
                <a:gd name="T32" fmla="*/ 60 w 894"/>
                <a:gd name="T33" fmla="*/ 495 h 506"/>
                <a:gd name="T34" fmla="*/ 20 w 894"/>
                <a:gd name="T35" fmla="*/ 487 h 506"/>
                <a:gd name="T36" fmla="*/ 16 w 894"/>
                <a:gd name="T37" fmla="*/ 434 h 506"/>
                <a:gd name="T38" fmla="*/ 48 w 894"/>
                <a:gd name="T39" fmla="*/ 343 h 506"/>
                <a:gd name="T40" fmla="*/ 84 w 894"/>
                <a:gd name="T41" fmla="*/ 263 h 506"/>
                <a:gd name="T42" fmla="*/ 144 w 894"/>
                <a:gd name="T43" fmla="*/ 192 h 506"/>
                <a:gd name="T44" fmla="*/ 235 w 894"/>
                <a:gd name="T45" fmla="*/ 136 h 506"/>
                <a:gd name="T46" fmla="*/ 342 w 894"/>
                <a:gd name="T47" fmla="*/ 92 h 506"/>
                <a:gd name="T48" fmla="*/ 453 w 894"/>
                <a:gd name="T49" fmla="*/ 60 h 506"/>
                <a:gd name="T50" fmla="*/ 565 w 894"/>
                <a:gd name="T51" fmla="*/ 33 h 506"/>
                <a:gd name="T52" fmla="*/ 649 w 894"/>
                <a:gd name="T53" fmla="*/ 13 h 506"/>
                <a:gd name="T54" fmla="*/ 723 w 894"/>
                <a:gd name="T55" fmla="*/ 0 h 506"/>
                <a:gd name="T56" fmla="*/ 795 w 894"/>
                <a:gd name="T57" fmla="*/ 4 h 506"/>
                <a:gd name="T58" fmla="*/ 859 w 894"/>
                <a:gd name="T59" fmla="*/ 33 h 506"/>
                <a:gd name="T60" fmla="*/ 894 w 894"/>
                <a:gd name="T61" fmla="*/ 96 h 506"/>
                <a:gd name="T62" fmla="*/ 875 w 894"/>
                <a:gd name="T63" fmla="*/ 160 h 506"/>
                <a:gd name="T64" fmla="*/ 824 w 894"/>
                <a:gd name="T65" fmla="*/ 20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4" h="506">
                  <a:moveTo>
                    <a:pt x="824" y="200"/>
                  </a:moveTo>
                  <a:lnTo>
                    <a:pt x="791" y="208"/>
                  </a:lnTo>
                  <a:lnTo>
                    <a:pt x="752" y="216"/>
                  </a:lnTo>
                  <a:lnTo>
                    <a:pt x="711" y="224"/>
                  </a:lnTo>
                  <a:lnTo>
                    <a:pt x="676" y="236"/>
                  </a:lnTo>
                  <a:lnTo>
                    <a:pt x="636" y="247"/>
                  </a:lnTo>
                  <a:lnTo>
                    <a:pt x="604" y="263"/>
                  </a:lnTo>
                  <a:lnTo>
                    <a:pt x="577" y="283"/>
                  </a:lnTo>
                  <a:lnTo>
                    <a:pt x="556" y="308"/>
                  </a:lnTo>
                  <a:lnTo>
                    <a:pt x="540" y="335"/>
                  </a:lnTo>
                  <a:lnTo>
                    <a:pt x="525" y="362"/>
                  </a:lnTo>
                  <a:lnTo>
                    <a:pt x="513" y="391"/>
                  </a:lnTo>
                  <a:lnTo>
                    <a:pt x="497" y="419"/>
                  </a:lnTo>
                  <a:lnTo>
                    <a:pt x="482" y="442"/>
                  </a:lnTo>
                  <a:lnTo>
                    <a:pt x="461" y="466"/>
                  </a:lnTo>
                  <a:lnTo>
                    <a:pt x="437" y="483"/>
                  </a:lnTo>
                  <a:lnTo>
                    <a:pt x="402" y="498"/>
                  </a:lnTo>
                  <a:lnTo>
                    <a:pt x="381" y="506"/>
                  </a:lnTo>
                  <a:lnTo>
                    <a:pt x="362" y="506"/>
                  </a:lnTo>
                  <a:lnTo>
                    <a:pt x="346" y="502"/>
                  </a:lnTo>
                  <a:lnTo>
                    <a:pt x="330" y="498"/>
                  </a:lnTo>
                  <a:lnTo>
                    <a:pt x="319" y="495"/>
                  </a:lnTo>
                  <a:lnTo>
                    <a:pt x="302" y="487"/>
                  </a:lnTo>
                  <a:lnTo>
                    <a:pt x="286" y="483"/>
                  </a:lnTo>
                  <a:lnTo>
                    <a:pt x="270" y="479"/>
                  </a:lnTo>
                  <a:lnTo>
                    <a:pt x="243" y="479"/>
                  </a:lnTo>
                  <a:lnTo>
                    <a:pt x="214" y="487"/>
                  </a:lnTo>
                  <a:lnTo>
                    <a:pt x="191" y="495"/>
                  </a:lnTo>
                  <a:lnTo>
                    <a:pt x="163" y="502"/>
                  </a:lnTo>
                  <a:lnTo>
                    <a:pt x="144" y="502"/>
                  </a:lnTo>
                  <a:lnTo>
                    <a:pt x="123" y="502"/>
                  </a:lnTo>
                  <a:lnTo>
                    <a:pt x="103" y="502"/>
                  </a:lnTo>
                  <a:lnTo>
                    <a:pt x="84" y="498"/>
                  </a:lnTo>
                  <a:lnTo>
                    <a:pt x="60" y="495"/>
                  </a:lnTo>
                  <a:lnTo>
                    <a:pt x="39" y="487"/>
                  </a:lnTo>
                  <a:lnTo>
                    <a:pt x="20" y="487"/>
                  </a:lnTo>
                  <a:lnTo>
                    <a:pt x="0" y="483"/>
                  </a:lnTo>
                  <a:lnTo>
                    <a:pt x="16" y="434"/>
                  </a:lnTo>
                  <a:lnTo>
                    <a:pt x="31" y="391"/>
                  </a:lnTo>
                  <a:lnTo>
                    <a:pt x="48" y="343"/>
                  </a:lnTo>
                  <a:lnTo>
                    <a:pt x="64" y="304"/>
                  </a:lnTo>
                  <a:lnTo>
                    <a:pt x="84" y="263"/>
                  </a:lnTo>
                  <a:lnTo>
                    <a:pt x="111" y="224"/>
                  </a:lnTo>
                  <a:lnTo>
                    <a:pt x="144" y="192"/>
                  </a:lnTo>
                  <a:lnTo>
                    <a:pt x="187" y="160"/>
                  </a:lnTo>
                  <a:lnTo>
                    <a:pt x="235" y="136"/>
                  </a:lnTo>
                  <a:lnTo>
                    <a:pt x="286" y="113"/>
                  </a:lnTo>
                  <a:lnTo>
                    <a:pt x="342" y="92"/>
                  </a:lnTo>
                  <a:lnTo>
                    <a:pt x="398" y="76"/>
                  </a:lnTo>
                  <a:lnTo>
                    <a:pt x="453" y="60"/>
                  </a:lnTo>
                  <a:lnTo>
                    <a:pt x="509" y="45"/>
                  </a:lnTo>
                  <a:lnTo>
                    <a:pt x="565" y="33"/>
                  </a:lnTo>
                  <a:lnTo>
                    <a:pt x="616" y="21"/>
                  </a:lnTo>
                  <a:lnTo>
                    <a:pt x="649" y="13"/>
                  </a:lnTo>
                  <a:lnTo>
                    <a:pt x="684" y="4"/>
                  </a:lnTo>
                  <a:lnTo>
                    <a:pt x="723" y="0"/>
                  </a:lnTo>
                  <a:lnTo>
                    <a:pt x="760" y="0"/>
                  </a:lnTo>
                  <a:lnTo>
                    <a:pt x="795" y="4"/>
                  </a:lnTo>
                  <a:lnTo>
                    <a:pt x="831" y="17"/>
                  </a:lnTo>
                  <a:lnTo>
                    <a:pt x="859" y="33"/>
                  </a:lnTo>
                  <a:lnTo>
                    <a:pt x="882" y="60"/>
                  </a:lnTo>
                  <a:lnTo>
                    <a:pt x="894" y="96"/>
                  </a:lnTo>
                  <a:lnTo>
                    <a:pt x="890" y="128"/>
                  </a:lnTo>
                  <a:lnTo>
                    <a:pt x="875" y="160"/>
                  </a:lnTo>
                  <a:lnTo>
                    <a:pt x="843" y="187"/>
                  </a:lnTo>
                  <a:lnTo>
                    <a:pt x="824" y="200"/>
                  </a:lnTo>
                  <a:close/>
                </a:path>
              </a:pathLst>
            </a:custGeom>
            <a:solidFill>
              <a:srgbClr val="FFFFFF">
                <a:alpha val="49001"/>
              </a:srgb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52" name="Freeform 128"/>
            <p:cNvSpPr>
              <a:spLocks/>
            </p:cNvSpPr>
            <p:nvPr/>
          </p:nvSpPr>
          <p:spPr bwMode="invGray">
            <a:xfrm>
              <a:off x="192" y="427"/>
              <a:ext cx="151" cy="142"/>
            </a:xfrm>
            <a:custGeom>
              <a:avLst/>
              <a:gdLst>
                <a:gd name="T0" fmla="*/ 112 w 1002"/>
                <a:gd name="T1" fmla="*/ 72 h 936"/>
                <a:gd name="T2" fmla="*/ 159 w 1002"/>
                <a:gd name="T3" fmla="*/ 124 h 936"/>
                <a:gd name="T4" fmla="*/ 219 w 1002"/>
                <a:gd name="T5" fmla="*/ 152 h 936"/>
                <a:gd name="T6" fmla="*/ 283 w 1002"/>
                <a:gd name="T7" fmla="*/ 164 h 936"/>
                <a:gd name="T8" fmla="*/ 350 w 1002"/>
                <a:gd name="T9" fmla="*/ 156 h 936"/>
                <a:gd name="T10" fmla="*/ 418 w 1002"/>
                <a:gd name="T11" fmla="*/ 140 h 936"/>
                <a:gd name="T12" fmla="*/ 482 w 1002"/>
                <a:gd name="T13" fmla="*/ 121 h 936"/>
                <a:gd name="T14" fmla="*/ 546 w 1002"/>
                <a:gd name="T15" fmla="*/ 92 h 936"/>
                <a:gd name="T16" fmla="*/ 600 w 1002"/>
                <a:gd name="T17" fmla="*/ 64 h 936"/>
                <a:gd name="T18" fmla="*/ 649 w 1002"/>
                <a:gd name="T19" fmla="*/ 41 h 936"/>
                <a:gd name="T20" fmla="*/ 696 w 1002"/>
                <a:gd name="T21" fmla="*/ 25 h 936"/>
                <a:gd name="T22" fmla="*/ 748 w 1002"/>
                <a:gd name="T23" fmla="*/ 9 h 936"/>
                <a:gd name="T24" fmla="*/ 800 w 1002"/>
                <a:gd name="T25" fmla="*/ 0 h 936"/>
                <a:gd name="T26" fmla="*/ 851 w 1002"/>
                <a:gd name="T27" fmla="*/ 0 h 936"/>
                <a:gd name="T28" fmla="*/ 903 w 1002"/>
                <a:gd name="T29" fmla="*/ 5 h 936"/>
                <a:gd name="T30" fmla="*/ 950 w 1002"/>
                <a:gd name="T31" fmla="*/ 13 h 936"/>
                <a:gd name="T32" fmla="*/ 1002 w 1002"/>
                <a:gd name="T33" fmla="*/ 33 h 936"/>
                <a:gd name="T34" fmla="*/ 971 w 1002"/>
                <a:gd name="T35" fmla="*/ 97 h 936"/>
                <a:gd name="T36" fmla="*/ 919 w 1002"/>
                <a:gd name="T37" fmla="*/ 140 h 936"/>
                <a:gd name="T38" fmla="*/ 855 w 1002"/>
                <a:gd name="T39" fmla="*/ 175 h 936"/>
                <a:gd name="T40" fmla="*/ 792 w 1002"/>
                <a:gd name="T41" fmla="*/ 208 h 936"/>
                <a:gd name="T42" fmla="*/ 728 w 1002"/>
                <a:gd name="T43" fmla="*/ 243 h 936"/>
                <a:gd name="T44" fmla="*/ 672 w 1002"/>
                <a:gd name="T45" fmla="*/ 284 h 936"/>
                <a:gd name="T46" fmla="*/ 637 w 1002"/>
                <a:gd name="T47" fmla="*/ 339 h 936"/>
                <a:gd name="T48" fmla="*/ 625 w 1002"/>
                <a:gd name="T49" fmla="*/ 415 h 936"/>
                <a:gd name="T50" fmla="*/ 637 w 1002"/>
                <a:gd name="T51" fmla="*/ 514 h 936"/>
                <a:gd name="T52" fmla="*/ 653 w 1002"/>
                <a:gd name="T53" fmla="*/ 606 h 936"/>
                <a:gd name="T54" fmla="*/ 660 w 1002"/>
                <a:gd name="T55" fmla="*/ 697 h 936"/>
                <a:gd name="T56" fmla="*/ 637 w 1002"/>
                <a:gd name="T57" fmla="*/ 796 h 936"/>
                <a:gd name="T58" fmla="*/ 612 w 1002"/>
                <a:gd name="T59" fmla="*/ 837 h 936"/>
                <a:gd name="T60" fmla="*/ 585 w 1002"/>
                <a:gd name="T61" fmla="*/ 868 h 936"/>
                <a:gd name="T62" fmla="*/ 550 w 1002"/>
                <a:gd name="T63" fmla="*/ 892 h 936"/>
                <a:gd name="T64" fmla="*/ 509 w 1002"/>
                <a:gd name="T65" fmla="*/ 912 h 936"/>
                <a:gd name="T66" fmla="*/ 470 w 1002"/>
                <a:gd name="T67" fmla="*/ 923 h 936"/>
                <a:gd name="T68" fmla="*/ 426 w 1002"/>
                <a:gd name="T69" fmla="*/ 932 h 936"/>
                <a:gd name="T70" fmla="*/ 379 w 1002"/>
                <a:gd name="T71" fmla="*/ 936 h 936"/>
                <a:gd name="T72" fmla="*/ 334 w 1002"/>
                <a:gd name="T73" fmla="*/ 936 h 936"/>
                <a:gd name="T74" fmla="*/ 303 w 1002"/>
                <a:gd name="T75" fmla="*/ 936 h 936"/>
                <a:gd name="T76" fmla="*/ 266 w 1002"/>
                <a:gd name="T77" fmla="*/ 936 h 936"/>
                <a:gd name="T78" fmla="*/ 231 w 1002"/>
                <a:gd name="T79" fmla="*/ 932 h 936"/>
                <a:gd name="T80" fmla="*/ 200 w 1002"/>
                <a:gd name="T81" fmla="*/ 929 h 936"/>
                <a:gd name="T82" fmla="*/ 167 w 1002"/>
                <a:gd name="T83" fmla="*/ 919 h 936"/>
                <a:gd name="T84" fmla="*/ 136 w 1002"/>
                <a:gd name="T85" fmla="*/ 908 h 936"/>
                <a:gd name="T86" fmla="*/ 108 w 1002"/>
                <a:gd name="T87" fmla="*/ 892 h 936"/>
                <a:gd name="T88" fmla="*/ 84 w 1002"/>
                <a:gd name="T89" fmla="*/ 868 h 936"/>
                <a:gd name="T90" fmla="*/ 52 w 1002"/>
                <a:gd name="T91" fmla="*/ 812 h 936"/>
                <a:gd name="T92" fmla="*/ 41 w 1002"/>
                <a:gd name="T93" fmla="*/ 757 h 936"/>
                <a:gd name="T94" fmla="*/ 33 w 1002"/>
                <a:gd name="T95" fmla="*/ 693 h 936"/>
                <a:gd name="T96" fmla="*/ 25 w 1002"/>
                <a:gd name="T97" fmla="*/ 633 h 936"/>
                <a:gd name="T98" fmla="*/ 8 w 1002"/>
                <a:gd name="T99" fmla="*/ 526 h 936"/>
                <a:gd name="T100" fmla="*/ 0 w 1002"/>
                <a:gd name="T101" fmla="*/ 411 h 936"/>
                <a:gd name="T102" fmla="*/ 4 w 1002"/>
                <a:gd name="T103" fmla="*/ 296 h 936"/>
                <a:gd name="T104" fmla="*/ 12 w 1002"/>
                <a:gd name="T105" fmla="*/ 183 h 936"/>
                <a:gd name="T106" fmla="*/ 16 w 1002"/>
                <a:gd name="T107" fmla="*/ 148 h 936"/>
                <a:gd name="T108" fmla="*/ 29 w 1002"/>
                <a:gd name="T109" fmla="*/ 121 h 936"/>
                <a:gd name="T110" fmla="*/ 37 w 1002"/>
                <a:gd name="T111" fmla="*/ 92 h 936"/>
                <a:gd name="T112" fmla="*/ 52 w 1002"/>
                <a:gd name="T113" fmla="*/ 68 h 936"/>
                <a:gd name="T114" fmla="*/ 56 w 1002"/>
                <a:gd name="T115" fmla="*/ 64 h 936"/>
                <a:gd name="T116" fmla="*/ 72 w 1002"/>
                <a:gd name="T117" fmla="*/ 60 h 936"/>
                <a:gd name="T118" fmla="*/ 91 w 1002"/>
                <a:gd name="T119" fmla="*/ 60 h 936"/>
                <a:gd name="T120" fmla="*/ 112 w 1002"/>
                <a:gd name="T121" fmla="*/ 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02" h="936">
                  <a:moveTo>
                    <a:pt x="112" y="72"/>
                  </a:moveTo>
                  <a:lnTo>
                    <a:pt x="159" y="124"/>
                  </a:lnTo>
                  <a:lnTo>
                    <a:pt x="219" y="152"/>
                  </a:lnTo>
                  <a:lnTo>
                    <a:pt x="283" y="164"/>
                  </a:lnTo>
                  <a:lnTo>
                    <a:pt x="350" y="156"/>
                  </a:lnTo>
                  <a:lnTo>
                    <a:pt x="418" y="140"/>
                  </a:lnTo>
                  <a:lnTo>
                    <a:pt x="482" y="121"/>
                  </a:lnTo>
                  <a:lnTo>
                    <a:pt x="546" y="92"/>
                  </a:lnTo>
                  <a:lnTo>
                    <a:pt x="600" y="64"/>
                  </a:lnTo>
                  <a:lnTo>
                    <a:pt x="649" y="41"/>
                  </a:lnTo>
                  <a:lnTo>
                    <a:pt x="696" y="25"/>
                  </a:lnTo>
                  <a:lnTo>
                    <a:pt x="748" y="9"/>
                  </a:lnTo>
                  <a:lnTo>
                    <a:pt x="800" y="0"/>
                  </a:lnTo>
                  <a:lnTo>
                    <a:pt x="851" y="0"/>
                  </a:lnTo>
                  <a:lnTo>
                    <a:pt x="903" y="5"/>
                  </a:lnTo>
                  <a:lnTo>
                    <a:pt x="950" y="13"/>
                  </a:lnTo>
                  <a:lnTo>
                    <a:pt x="1002" y="33"/>
                  </a:lnTo>
                  <a:lnTo>
                    <a:pt x="971" y="97"/>
                  </a:lnTo>
                  <a:lnTo>
                    <a:pt x="919" y="140"/>
                  </a:lnTo>
                  <a:lnTo>
                    <a:pt x="855" y="175"/>
                  </a:lnTo>
                  <a:lnTo>
                    <a:pt x="792" y="208"/>
                  </a:lnTo>
                  <a:lnTo>
                    <a:pt x="728" y="243"/>
                  </a:lnTo>
                  <a:lnTo>
                    <a:pt x="672" y="284"/>
                  </a:lnTo>
                  <a:lnTo>
                    <a:pt x="637" y="339"/>
                  </a:lnTo>
                  <a:lnTo>
                    <a:pt x="625" y="415"/>
                  </a:lnTo>
                  <a:lnTo>
                    <a:pt x="637" y="514"/>
                  </a:lnTo>
                  <a:lnTo>
                    <a:pt x="653" y="606"/>
                  </a:lnTo>
                  <a:lnTo>
                    <a:pt x="660" y="697"/>
                  </a:lnTo>
                  <a:lnTo>
                    <a:pt x="637" y="796"/>
                  </a:lnTo>
                  <a:lnTo>
                    <a:pt x="612" y="837"/>
                  </a:lnTo>
                  <a:lnTo>
                    <a:pt x="585" y="868"/>
                  </a:lnTo>
                  <a:lnTo>
                    <a:pt x="550" y="892"/>
                  </a:lnTo>
                  <a:lnTo>
                    <a:pt x="509" y="912"/>
                  </a:lnTo>
                  <a:lnTo>
                    <a:pt x="470" y="923"/>
                  </a:lnTo>
                  <a:lnTo>
                    <a:pt x="426" y="932"/>
                  </a:lnTo>
                  <a:lnTo>
                    <a:pt x="379" y="936"/>
                  </a:lnTo>
                  <a:lnTo>
                    <a:pt x="334" y="936"/>
                  </a:lnTo>
                  <a:lnTo>
                    <a:pt x="303" y="936"/>
                  </a:lnTo>
                  <a:lnTo>
                    <a:pt x="266" y="936"/>
                  </a:lnTo>
                  <a:lnTo>
                    <a:pt x="231" y="932"/>
                  </a:lnTo>
                  <a:lnTo>
                    <a:pt x="200" y="929"/>
                  </a:lnTo>
                  <a:lnTo>
                    <a:pt x="167" y="919"/>
                  </a:lnTo>
                  <a:lnTo>
                    <a:pt x="136" y="908"/>
                  </a:lnTo>
                  <a:lnTo>
                    <a:pt x="108" y="892"/>
                  </a:lnTo>
                  <a:lnTo>
                    <a:pt x="84" y="868"/>
                  </a:lnTo>
                  <a:lnTo>
                    <a:pt x="52" y="812"/>
                  </a:lnTo>
                  <a:lnTo>
                    <a:pt x="41" y="757"/>
                  </a:lnTo>
                  <a:lnTo>
                    <a:pt x="33" y="693"/>
                  </a:lnTo>
                  <a:lnTo>
                    <a:pt x="25" y="633"/>
                  </a:lnTo>
                  <a:lnTo>
                    <a:pt x="8" y="526"/>
                  </a:lnTo>
                  <a:lnTo>
                    <a:pt x="0" y="411"/>
                  </a:lnTo>
                  <a:lnTo>
                    <a:pt x="4" y="296"/>
                  </a:lnTo>
                  <a:lnTo>
                    <a:pt x="12" y="183"/>
                  </a:lnTo>
                  <a:lnTo>
                    <a:pt x="16" y="148"/>
                  </a:lnTo>
                  <a:lnTo>
                    <a:pt x="29" y="121"/>
                  </a:lnTo>
                  <a:lnTo>
                    <a:pt x="37" y="92"/>
                  </a:lnTo>
                  <a:lnTo>
                    <a:pt x="52" y="68"/>
                  </a:lnTo>
                  <a:lnTo>
                    <a:pt x="56" y="64"/>
                  </a:lnTo>
                  <a:lnTo>
                    <a:pt x="72" y="60"/>
                  </a:lnTo>
                  <a:lnTo>
                    <a:pt x="91" y="60"/>
                  </a:lnTo>
                  <a:lnTo>
                    <a:pt x="112" y="72"/>
                  </a:lnTo>
                  <a:close/>
                </a:path>
              </a:pathLst>
            </a:custGeom>
            <a:solidFill>
              <a:srgbClr val="FFFFFF">
                <a:alpha val="49001"/>
              </a:srgb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53" name="Freeform 129"/>
            <p:cNvSpPr>
              <a:spLocks/>
            </p:cNvSpPr>
            <p:nvPr/>
          </p:nvSpPr>
          <p:spPr bwMode="invGray">
            <a:xfrm>
              <a:off x="338" y="375"/>
              <a:ext cx="118" cy="255"/>
            </a:xfrm>
            <a:custGeom>
              <a:avLst/>
              <a:gdLst>
                <a:gd name="T0" fmla="*/ 48 w 291"/>
                <a:gd name="T1" fmla="*/ 48 h 627"/>
                <a:gd name="T2" fmla="*/ 126 w 291"/>
                <a:gd name="T3" fmla="*/ 18 h 627"/>
                <a:gd name="T4" fmla="*/ 240 w 291"/>
                <a:gd name="T5" fmla="*/ 48 h 627"/>
                <a:gd name="T6" fmla="*/ 291 w 291"/>
                <a:gd name="T7" fmla="*/ 132 h 627"/>
                <a:gd name="T8" fmla="*/ 240 w 291"/>
                <a:gd name="T9" fmla="*/ 240 h 627"/>
                <a:gd name="T10" fmla="*/ 192 w 291"/>
                <a:gd name="T11" fmla="*/ 288 h 627"/>
                <a:gd name="T12" fmla="*/ 264 w 291"/>
                <a:gd name="T13" fmla="*/ 336 h 627"/>
                <a:gd name="T14" fmla="*/ 288 w 291"/>
                <a:gd name="T15" fmla="*/ 480 h 627"/>
                <a:gd name="T16" fmla="*/ 48 w 291"/>
                <a:gd name="T17" fmla="*/ 624 h 627"/>
                <a:gd name="T18" fmla="*/ 96 w 291"/>
                <a:gd name="T19" fmla="*/ 501 h 627"/>
                <a:gd name="T20" fmla="*/ 45 w 291"/>
                <a:gd name="T21" fmla="*/ 453 h 627"/>
                <a:gd name="T22" fmla="*/ 144 w 291"/>
                <a:gd name="T23" fmla="*/ 288 h 627"/>
                <a:gd name="T24" fmla="*/ 96 w 291"/>
                <a:gd name="T25" fmla="*/ 192 h 627"/>
                <a:gd name="T26" fmla="*/ 48 w 291"/>
                <a:gd name="T27" fmla="*/ 144 h 627"/>
                <a:gd name="T28" fmla="*/ 0 w 291"/>
                <a:gd name="T29" fmla="*/ 48 h 627"/>
                <a:gd name="T30" fmla="*/ 0 w 291"/>
                <a:gd name="T31" fmla="*/ 0 h 627"/>
                <a:gd name="T32" fmla="*/ 48 w 291"/>
                <a:gd name="T33" fmla="*/ 48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1" h="627">
                  <a:moveTo>
                    <a:pt x="48" y="48"/>
                  </a:moveTo>
                  <a:cubicBezTo>
                    <a:pt x="69" y="51"/>
                    <a:pt x="94" y="18"/>
                    <a:pt x="126" y="18"/>
                  </a:cubicBezTo>
                  <a:cubicBezTo>
                    <a:pt x="158" y="18"/>
                    <a:pt x="208" y="24"/>
                    <a:pt x="240" y="48"/>
                  </a:cubicBezTo>
                  <a:lnTo>
                    <a:pt x="291" y="132"/>
                  </a:lnTo>
                  <a:lnTo>
                    <a:pt x="240" y="240"/>
                  </a:lnTo>
                  <a:lnTo>
                    <a:pt x="192" y="288"/>
                  </a:lnTo>
                  <a:lnTo>
                    <a:pt x="264" y="336"/>
                  </a:lnTo>
                  <a:lnTo>
                    <a:pt x="288" y="480"/>
                  </a:lnTo>
                  <a:cubicBezTo>
                    <a:pt x="264" y="536"/>
                    <a:pt x="80" y="621"/>
                    <a:pt x="48" y="624"/>
                  </a:cubicBezTo>
                  <a:cubicBezTo>
                    <a:pt x="16" y="627"/>
                    <a:pt x="96" y="541"/>
                    <a:pt x="96" y="501"/>
                  </a:cubicBezTo>
                  <a:cubicBezTo>
                    <a:pt x="96" y="473"/>
                    <a:pt x="37" y="488"/>
                    <a:pt x="45" y="453"/>
                  </a:cubicBezTo>
                  <a:cubicBezTo>
                    <a:pt x="53" y="429"/>
                    <a:pt x="136" y="320"/>
                    <a:pt x="144" y="288"/>
                  </a:cubicBezTo>
                  <a:cubicBezTo>
                    <a:pt x="152" y="256"/>
                    <a:pt x="112" y="216"/>
                    <a:pt x="96" y="192"/>
                  </a:cubicBezTo>
                  <a:cubicBezTo>
                    <a:pt x="80" y="168"/>
                    <a:pt x="64" y="168"/>
                    <a:pt x="48" y="144"/>
                  </a:cubicBezTo>
                  <a:cubicBezTo>
                    <a:pt x="32" y="120"/>
                    <a:pt x="8" y="72"/>
                    <a:pt x="0" y="48"/>
                  </a:cubicBezTo>
                  <a:lnTo>
                    <a:pt x="0" y="0"/>
                  </a:lnTo>
                  <a:lnTo>
                    <a:pt x="48" y="48"/>
                  </a:lnTo>
                  <a:close/>
                </a:path>
              </a:pathLst>
            </a:custGeom>
            <a:solidFill>
              <a:srgbClr val="FFFFFF">
                <a:alpha val="49001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54" name="Freeform 130"/>
            <p:cNvSpPr>
              <a:spLocks noEditPoints="1"/>
            </p:cNvSpPr>
            <p:nvPr/>
          </p:nvSpPr>
          <p:spPr bwMode="invGray">
            <a:xfrm rot="-4230569">
              <a:off x="141" y="292"/>
              <a:ext cx="384" cy="377"/>
            </a:xfrm>
            <a:custGeom>
              <a:avLst/>
              <a:gdLst>
                <a:gd name="T0" fmla="*/ 982 w 2453"/>
                <a:gd name="T1" fmla="*/ 24 h 2458"/>
                <a:gd name="T2" fmla="*/ 644 w 2453"/>
                <a:gd name="T3" fmla="*/ 146 h 2458"/>
                <a:gd name="T4" fmla="*/ 358 w 2453"/>
                <a:gd name="T5" fmla="*/ 357 h 2458"/>
                <a:gd name="T6" fmla="*/ 147 w 2453"/>
                <a:gd name="T7" fmla="*/ 643 h 2458"/>
                <a:gd name="T8" fmla="*/ 24 w 2453"/>
                <a:gd name="T9" fmla="*/ 982 h 2458"/>
                <a:gd name="T10" fmla="*/ 7 w 2453"/>
                <a:gd name="T11" fmla="*/ 1352 h 2458"/>
                <a:gd name="T12" fmla="*/ 95 w 2453"/>
                <a:gd name="T13" fmla="*/ 1706 h 2458"/>
                <a:gd name="T14" fmla="*/ 279 w 2453"/>
                <a:gd name="T15" fmla="*/ 2008 h 2458"/>
                <a:gd name="T16" fmla="*/ 541 w 2453"/>
                <a:gd name="T17" fmla="*/ 2248 h 2458"/>
                <a:gd name="T18" fmla="*/ 862 w 2453"/>
                <a:gd name="T19" fmla="*/ 2402 h 2458"/>
                <a:gd name="T20" fmla="*/ 1229 w 2453"/>
                <a:gd name="T21" fmla="*/ 2458 h 2458"/>
                <a:gd name="T22" fmla="*/ 1594 w 2453"/>
                <a:gd name="T23" fmla="*/ 2402 h 2458"/>
                <a:gd name="T24" fmla="*/ 1913 w 2453"/>
                <a:gd name="T25" fmla="*/ 2248 h 2458"/>
                <a:gd name="T26" fmla="*/ 2175 w 2453"/>
                <a:gd name="T27" fmla="*/ 2008 h 2458"/>
                <a:gd name="T28" fmla="*/ 2358 w 2453"/>
                <a:gd name="T29" fmla="*/ 1706 h 2458"/>
                <a:gd name="T30" fmla="*/ 2445 w 2453"/>
                <a:gd name="T31" fmla="*/ 1352 h 2458"/>
                <a:gd name="T32" fmla="*/ 2430 w 2453"/>
                <a:gd name="T33" fmla="*/ 982 h 2458"/>
                <a:gd name="T34" fmla="*/ 2306 w 2453"/>
                <a:gd name="T35" fmla="*/ 643 h 2458"/>
                <a:gd name="T36" fmla="*/ 2096 w 2453"/>
                <a:gd name="T37" fmla="*/ 357 h 2458"/>
                <a:gd name="T38" fmla="*/ 1814 w 2453"/>
                <a:gd name="T39" fmla="*/ 146 h 2458"/>
                <a:gd name="T40" fmla="*/ 1476 w 2453"/>
                <a:gd name="T41" fmla="*/ 24 h 2458"/>
                <a:gd name="T42" fmla="*/ 1324 w 2453"/>
                <a:gd name="T43" fmla="*/ 2263 h 2458"/>
                <a:gd name="T44" fmla="*/ 1010 w 2453"/>
                <a:gd name="T45" fmla="*/ 2215 h 2458"/>
                <a:gd name="T46" fmla="*/ 736 w 2453"/>
                <a:gd name="T47" fmla="*/ 2084 h 2458"/>
                <a:gd name="T48" fmla="*/ 512 w 2453"/>
                <a:gd name="T49" fmla="*/ 1881 h 2458"/>
                <a:gd name="T50" fmla="*/ 358 w 2453"/>
                <a:gd name="T51" fmla="*/ 1626 h 2458"/>
                <a:gd name="T52" fmla="*/ 279 w 2453"/>
                <a:gd name="T53" fmla="*/ 1328 h 2458"/>
                <a:gd name="T54" fmla="*/ 295 w 2453"/>
                <a:gd name="T55" fmla="*/ 1009 h 2458"/>
                <a:gd name="T56" fmla="*/ 402 w 2453"/>
                <a:gd name="T57" fmla="*/ 723 h 2458"/>
                <a:gd name="T58" fmla="*/ 580 w 2453"/>
                <a:gd name="T59" fmla="*/ 481 h 2458"/>
                <a:gd name="T60" fmla="*/ 823 w 2453"/>
                <a:gd name="T61" fmla="*/ 302 h 2458"/>
                <a:gd name="T62" fmla="*/ 1113 w 2453"/>
                <a:gd name="T63" fmla="*/ 195 h 2458"/>
                <a:gd name="T64" fmla="*/ 1427 w 2453"/>
                <a:gd name="T65" fmla="*/ 178 h 2458"/>
                <a:gd name="T66" fmla="*/ 1726 w 2453"/>
                <a:gd name="T67" fmla="*/ 258 h 2458"/>
                <a:gd name="T68" fmla="*/ 1985 w 2453"/>
                <a:gd name="T69" fmla="*/ 413 h 2458"/>
                <a:gd name="T70" fmla="*/ 2183 w 2453"/>
                <a:gd name="T71" fmla="*/ 635 h 2458"/>
                <a:gd name="T72" fmla="*/ 2313 w 2453"/>
                <a:gd name="T73" fmla="*/ 910 h 2458"/>
                <a:gd name="T74" fmla="*/ 2362 w 2453"/>
                <a:gd name="T75" fmla="*/ 1221 h 2458"/>
                <a:gd name="T76" fmla="*/ 2313 w 2453"/>
                <a:gd name="T77" fmla="*/ 1531 h 2458"/>
                <a:gd name="T78" fmla="*/ 2183 w 2453"/>
                <a:gd name="T79" fmla="*/ 1802 h 2458"/>
                <a:gd name="T80" fmla="*/ 1985 w 2453"/>
                <a:gd name="T81" fmla="*/ 2024 h 2458"/>
                <a:gd name="T82" fmla="*/ 1726 w 2453"/>
                <a:gd name="T83" fmla="*/ 2180 h 2458"/>
                <a:gd name="T84" fmla="*/ 1427 w 2453"/>
                <a:gd name="T85" fmla="*/ 2259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3" h="2458">
                  <a:moveTo>
                    <a:pt x="1229" y="0"/>
                  </a:moveTo>
                  <a:lnTo>
                    <a:pt x="1101" y="8"/>
                  </a:lnTo>
                  <a:lnTo>
                    <a:pt x="982" y="24"/>
                  </a:lnTo>
                  <a:lnTo>
                    <a:pt x="862" y="55"/>
                  </a:lnTo>
                  <a:lnTo>
                    <a:pt x="751" y="95"/>
                  </a:lnTo>
                  <a:lnTo>
                    <a:pt x="644" y="146"/>
                  </a:lnTo>
                  <a:lnTo>
                    <a:pt x="541" y="210"/>
                  </a:lnTo>
                  <a:lnTo>
                    <a:pt x="446" y="278"/>
                  </a:lnTo>
                  <a:lnTo>
                    <a:pt x="358" y="357"/>
                  </a:lnTo>
                  <a:lnTo>
                    <a:pt x="279" y="445"/>
                  </a:lnTo>
                  <a:lnTo>
                    <a:pt x="211" y="540"/>
                  </a:lnTo>
                  <a:lnTo>
                    <a:pt x="147" y="643"/>
                  </a:lnTo>
                  <a:lnTo>
                    <a:pt x="95" y="752"/>
                  </a:lnTo>
                  <a:lnTo>
                    <a:pt x="56" y="863"/>
                  </a:lnTo>
                  <a:lnTo>
                    <a:pt x="24" y="982"/>
                  </a:lnTo>
                  <a:lnTo>
                    <a:pt x="7" y="1101"/>
                  </a:lnTo>
                  <a:lnTo>
                    <a:pt x="0" y="1229"/>
                  </a:lnTo>
                  <a:lnTo>
                    <a:pt x="7" y="1352"/>
                  </a:lnTo>
                  <a:lnTo>
                    <a:pt x="24" y="1475"/>
                  </a:lnTo>
                  <a:lnTo>
                    <a:pt x="56" y="1595"/>
                  </a:lnTo>
                  <a:lnTo>
                    <a:pt x="95" y="1706"/>
                  </a:lnTo>
                  <a:lnTo>
                    <a:pt x="147" y="1813"/>
                  </a:lnTo>
                  <a:lnTo>
                    <a:pt x="211" y="1913"/>
                  </a:lnTo>
                  <a:lnTo>
                    <a:pt x="279" y="2008"/>
                  </a:lnTo>
                  <a:lnTo>
                    <a:pt x="358" y="2096"/>
                  </a:lnTo>
                  <a:lnTo>
                    <a:pt x="446" y="2176"/>
                  </a:lnTo>
                  <a:lnTo>
                    <a:pt x="541" y="2248"/>
                  </a:lnTo>
                  <a:lnTo>
                    <a:pt x="644" y="2310"/>
                  </a:lnTo>
                  <a:lnTo>
                    <a:pt x="751" y="2363"/>
                  </a:lnTo>
                  <a:lnTo>
                    <a:pt x="862" y="2402"/>
                  </a:lnTo>
                  <a:lnTo>
                    <a:pt x="982" y="2434"/>
                  </a:lnTo>
                  <a:lnTo>
                    <a:pt x="1101" y="2450"/>
                  </a:lnTo>
                  <a:lnTo>
                    <a:pt x="1229" y="2458"/>
                  </a:lnTo>
                  <a:lnTo>
                    <a:pt x="1352" y="2450"/>
                  </a:lnTo>
                  <a:lnTo>
                    <a:pt x="1476" y="2434"/>
                  </a:lnTo>
                  <a:lnTo>
                    <a:pt x="1594" y="2402"/>
                  </a:lnTo>
                  <a:lnTo>
                    <a:pt x="1705" y="2363"/>
                  </a:lnTo>
                  <a:lnTo>
                    <a:pt x="1814" y="2310"/>
                  </a:lnTo>
                  <a:lnTo>
                    <a:pt x="1913" y="2248"/>
                  </a:lnTo>
                  <a:lnTo>
                    <a:pt x="2008" y="2176"/>
                  </a:lnTo>
                  <a:lnTo>
                    <a:pt x="2096" y="2096"/>
                  </a:lnTo>
                  <a:lnTo>
                    <a:pt x="2175" y="2008"/>
                  </a:lnTo>
                  <a:lnTo>
                    <a:pt x="2243" y="1913"/>
                  </a:lnTo>
                  <a:lnTo>
                    <a:pt x="2306" y="1813"/>
                  </a:lnTo>
                  <a:lnTo>
                    <a:pt x="2358" y="1706"/>
                  </a:lnTo>
                  <a:lnTo>
                    <a:pt x="2397" y="1595"/>
                  </a:lnTo>
                  <a:lnTo>
                    <a:pt x="2430" y="1475"/>
                  </a:lnTo>
                  <a:lnTo>
                    <a:pt x="2445" y="1352"/>
                  </a:lnTo>
                  <a:lnTo>
                    <a:pt x="2453" y="1229"/>
                  </a:lnTo>
                  <a:lnTo>
                    <a:pt x="2445" y="1101"/>
                  </a:lnTo>
                  <a:lnTo>
                    <a:pt x="2430" y="982"/>
                  </a:lnTo>
                  <a:lnTo>
                    <a:pt x="2397" y="863"/>
                  </a:lnTo>
                  <a:lnTo>
                    <a:pt x="2358" y="752"/>
                  </a:lnTo>
                  <a:lnTo>
                    <a:pt x="2306" y="643"/>
                  </a:lnTo>
                  <a:lnTo>
                    <a:pt x="2243" y="540"/>
                  </a:lnTo>
                  <a:lnTo>
                    <a:pt x="2175" y="445"/>
                  </a:lnTo>
                  <a:lnTo>
                    <a:pt x="2096" y="357"/>
                  </a:lnTo>
                  <a:lnTo>
                    <a:pt x="2008" y="278"/>
                  </a:lnTo>
                  <a:lnTo>
                    <a:pt x="1913" y="210"/>
                  </a:lnTo>
                  <a:lnTo>
                    <a:pt x="1814" y="146"/>
                  </a:lnTo>
                  <a:lnTo>
                    <a:pt x="1705" y="95"/>
                  </a:lnTo>
                  <a:lnTo>
                    <a:pt x="1594" y="55"/>
                  </a:lnTo>
                  <a:lnTo>
                    <a:pt x="1476" y="24"/>
                  </a:lnTo>
                  <a:lnTo>
                    <a:pt x="1352" y="8"/>
                  </a:lnTo>
                  <a:lnTo>
                    <a:pt x="1229" y="0"/>
                  </a:lnTo>
                  <a:close/>
                  <a:moveTo>
                    <a:pt x="1324" y="2263"/>
                  </a:moveTo>
                  <a:lnTo>
                    <a:pt x="1217" y="2259"/>
                  </a:lnTo>
                  <a:lnTo>
                    <a:pt x="1113" y="2244"/>
                  </a:lnTo>
                  <a:lnTo>
                    <a:pt x="1010" y="2215"/>
                  </a:lnTo>
                  <a:lnTo>
                    <a:pt x="914" y="2180"/>
                  </a:lnTo>
                  <a:lnTo>
                    <a:pt x="823" y="2136"/>
                  </a:lnTo>
                  <a:lnTo>
                    <a:pt x="736" y="2084"/>
                  </a:lnTo>
                  <a:lnTo>
                    <a:pt x="656" y="2024"/>
                  </a:lnTo>
                  <a:lnTo>
                    <a:pt x="580" y="1957"/>
                  </a:lnTo>
                  <a:lnTo>
                    <a:pt x="512" y="1881"/>
                  </a:lnTo>
                  <a:lnTo>
                    <a:pt x="454" y="1802"/>
                  </a:lnTo>
                  <a:lnTo>
                    <a:pt x="402" y="1718"/>
                  </a:lnTo>
                  <a:lnTo>
                    <a:pt x="358" y="1626"/>
                  </a:lnTo>
                  <a:lnTo>
                    <a:pt x="322" y="1531"/>
                  </a:lnTo>
                  <a:lnTo>
                    <a:pt x="295" y="1432"/>
                  </a:lnTo>
                  <a:lnTo>
                    <a:pt x="279" y="1328"/>
                  </a:lnTo>
                  <a:lnTo>
                    <a:pt x="275" y="1221"/>
                  </a:lnTo>
                  <a:lnTo>
                    <a:pt x="279" y="1114"/>
                  </a:lnTo>
                  <a:lnTo>
                    <a:pt x="295" y="1009"/>
                  </a:lnTo>
                  <a:lnTo>
                    <a:pt x="322" y="910"/>
                  </a:lnTo>
                  <a:lnTo>
                    <a:pt x="358" y="815"/>
                  </a:lnTo>
                  <a:lnTo>
                    <a:pt x="402" y="723"/>
                  </a:lnTo>
                  <a:lnTo>
                    <a:pt x="454" y="635"/>
                  </a:lnTo>
                  <a:lnTo>
                    <a:pt x="512" y="557"/>
                  </a:lnTo>
                  <a:lnTo>
                    <a:pt x="580" y="481"/>
                  </a:lnTo>
                  <a:lnTo>
                    <a:pt x="656" y="413"/>
                  </a:lnTo>
                  <a:lnTo>
                    <a:pt x="736" y="353"/>
                  </a:lnTo>
                  <a:lnTo>
                    <a:pt x="823" y="302"/>
                  </a:lnTo>
                  <a:lnTo>
                    <a:pt x="914" y="258"/>
                  </a:lnTo>
                  <a:lnTo>
                    <a:pt x="1010" y="222"/>
                  </a:lnTo>
                  <a:lnTo>
                    <a:pt x="1113" y="195"/>
                  </a:lnTo>
                  <a:lnTo>
                    <a:pt x="1217" y="178"/>
                  </a:lnTo>
                  <a:lnTo>
                    <a:pt x="1324" y="174"/>
                  </a:lnTo>
                  <a:lnTo>
                    <a:pt x="1427" y="178"/>
                  </a:lnTo>
                  <a:lnTo>
                    <a:pt x="1530" y="195"/>
                  </a:lnTo>
                  <a:lnTo>
                    <a:pt x="1630" y="222"/>
                  </a:lnTo>
                  <a:lnTo>
                    <a:pt x="1726" y="258"/>
                  </a:lnTo>
                  <a:lnTo>
                    <a:pt x="1818" y="302"/>
                  </a:lnTo>
                  <a:lnTo>
                    <a:pt x="1901" y="353"/>
                  </a:lnTo>
                  <a:lnTo>
                    <a:pt x="1985" y="413"/>
                  </a:lnTo>
                  <a:lnTo>
                    <a:pt x="2055" y="481"/>
                  </a:lnTo>
                  <a:lnTo>
                    <a:pt x="2123" y="557"/>
                  </a:lnTo>
                  <a:lnTo>
                    <a:pt x="2183" y="635"/>
                  </a:lnTo>
                  <a:lnTo>
                    <a:pt x="2235" y="723"/>
                  </a:lnTo>
                  <a:lnTo>
                    <a:pt x="2278" y="815"/>
                  </a:lnTo>
                  <a:lnTo>
                    <a:pt x="2313" y="910"/>
                  </a:lnTo>
                  <a:lnTo>
                    <a:pt x="2342" y="1009"/>
                  </a:lnTo>
                  <a:lnTo>
                    <a:pt x="2358" y="1114"/>
                  </a:lnTo>
                  <a:lnTo>
                    <a:pt x="2362" y="1221"/>
                  </a:lnTo>
                  <a:lnTo>
                    <a:pt x="2358" y="1328"/>
                  </a:lnTo>
                  <a:lnTo>
                    <a:pt x="2342" y="1432"/>
                  </a:lnTo>
                  <a:lnTo>
                    <a:pt x="2313" y="1531"/>
                  </a:lnTo>
                  <a:lnTo>
                    <a:pt x="2278" y="1626"/>
                  </a:lnTo>
                  <a:lnTo>
                    <a:pt x="2235" y="1718"/>
                  </a:lnTo>
                  <a:lnTo>
                    <a:pt x="2183" y="1802"/>
                  </a:lnTo>
                  <a:lnTo>
                    <a:pt x="2123" y="1881"/>
                  </a:lnTo>
                  <a:lnTo>
                    <a:pt x="2055" y="1957"/>
                  </a:lnTo>
                  <a:lnTo>
                    <a:pt x="1985" y="2024"/>
                  </a:lnTo>
                  <a:lnTo>
                    <a:pt x="1901" y="2084"/>
                  </a:lnTo>
                  <a:lnTo>
                    <a:pt x="1818" y="2136"/>
                  </a:lnTo>
                  <a:lnTo>
                    <a:pt x="1726" y="2180"/>
                  </a:lnTo>
                  <a:lnTo>
                    <a:pt x="1630" y="2215"/>
                  </a:lnTo>
                  <a:lnTo>
                    <a:pt x="1530" y="2244"/>
                  </a:lnTo>
                  <a:lnTo>
                    <a:pt x="1427" y="2259"/>
                  </a:lnTo>
                  <a:lnTo>
                    <a:pt x="1324" y="226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</p:grpSp>
      <p:grpSp>
        <p:nvGrpSpPr>
          <p:cNvPr id="1155" name="Group 131"/>
          <p:cNvGrpSpPr>
            <a:grpSpLocks/>
          </p:cNvGrpSpPr>
          <p:nvPr/>
        </p:nvGrpSpPr>
        <p:grpSpPr bwMode="auto">
          <a:xfrm rot="-7824213">
            <a:off x="7815263" y="1785943"/>
            <a:ext cx="1136650" cy="1222375"/>
            <a:chOff x="173" y="1670"/>
            <a:chExt cx="676" cy="727"/>
          </a:xfrm>
        </p:grpSpPr>
        <p:sp>
          <p:nvSpPr>
            <p:cNvPr id="1156" name="Oval 132"/>
            <p:cNvSpPr>
              <a:spLocks noChangeArrowheads="1"/>
            </p:cNvSpPr>
            <p:nvPr/>
          </p:nvSpPr>
          <p:spPr bwMode="gray">
            <a:xfrm>
              <a:off x="444" y="1671"/>
              <a:ext cx="110" cy="105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57" name="Oval 133"/>
            <p:cNvSpPr>
              <a:spLocks noChangeArrowheads="1"/>
            </p:cNvSpPr>
            <p:nvPr/>
          </p:nvSpPr>
          <p:spPr bwMode="gray">
            <a:xfrm>
              <a:off x="276" y="1957"/>
              <a:ext cx="157" cy="149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58" name="Oval 134"/>
            <p:cNvSpPr>
              <a:spLocks noChangeArrowheads="1"/>
            </p:cNvSpPr>
            <p:nvPr/>
          </p:nvSpPr>
          <p:spPr bwMode="gray">
            <a:xfrm>
              <a:off x="570" y="1845"/>
              <a:ext cx="117" cy="111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59" name="Oval 135"/>
            <p:cNvSpPr>
              <a:spLocks noChangeArrowheads="1"/>
            </p:cNvSpPr>
            <p:nvPr/>
          </p:nvSpPr>
          <p:spPr bwMode="gray">
            <a:xfrm>
              <a:off x="324" y="2320"/>
              <a:ext cx="82" cy="78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60" name="Line 136"/>
            <p:cNvSpPr>
              <a:spLocks noChangeShapeType="1"/>
            </p:cNvSpPr>
            <p:nvPr/>
          </p:nvSpPr>
          <p:spPr bwMode="gray">
            <a:xfrm>
              <a:off x="356" y="2106"/>
              <a:ext cx="0" cy="215"/>
            </a:xfrm>
            <a:prstGeom prst="line">
              <a:avLst/>
            </a:prstGeom>
            <a:noFill/>
            <a:ln w="12700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61" name="Line 137"/>
            <p:cNvSpPr>
              <a:spLocks noChangeShapeType="1"/>
            </p:cNvSpPr>
            <p:nvPr/>
          </p:nvSpPr>
          <p:spPr bwMode="gray">
            <a:xfrm flipV="1">
              <a:off x="414" y="1926"/>
              <a:ext cx="176" cy="52"/>
            </a:xfrm>
            <a:prstGeom prst="line">
              <a:avLst/>
            </a:prstGeom>
            <a:noFill/>
            <a:ln w="9525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62" name="Line 138"/>
            <p:cNvSpPr>
              <a:spLocks noChangeShapeType="1"/>
            </p:cNvSpPr>
            <p:nvPr/>
          </p:nvSpPr>
          <p:spPr bwMode="gray">
            <a:xfrm flipH="1" flipV="1">
              <a:off x="526" y="1757"/>
              <a:ext cx="69" cy="93"/>
            </a:xfrm>
            <a:prstGeom prst="line">
              <a:avLst/>
            </a:prstGeom>
            <a:noFill/>
            <a:ln w="9525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63" name="Oval 139"/>
            <p:cNvSpPr>
              <a:spLocks noChangeArrowheads="1"/>
            </p:cNvSpPr>
            <p:nvPr/>
          </p:nvSpPr>
          <p:spPr bwMode="gray">
            <a:xfrm>
              <a:off x="768" y="1769"/>
              <a:ext cx="82" cy="77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64" name="Oval 140"/>
            <p:cNvSpPr>
              <a:spLocks noChangeArrowheads="1"/>
            </p:cNvSpPr>
            <p:nvPr/>
          </p:nvSpPr>
          <p:spPr bwMode="gray">
            <a:xfrm>
              <a:off x="653" y="2070"/>
              <a:ext cx="94" cy="89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65" name="Line 141"/>
            <p:cNvSpPr>
              <a:spLocks noChangeShapeType="1"/>
            </p:cNvSpPr>
            <p:nvPr/>
          </p:nvSpPr>
          <p:spPr bwMode="gray">
            <a:xfrm>
              <a:off x="653" y="1955"/>
              <a:ext cx="29" cy="134"/>
            </a:xfrm>
            <a:prstGeom prst="line">
              <a:avLst/>
            </a:prstGeom>
            <a:noFill/>
            <a:ln w="9525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66" name="Line 142"/>
            <p:cNvSpPr>
              <a:spLocks noChangeShapeType="1"/>
            </p:cNvSpPr>
            <p:nvPr/>
          </p:nvSpPr>
          <p:spPr bwMode="gray">
            <a:xfrm flipV="1">
              <a:off x="688" y="1804"/>
              <a:ext cx="88" cy="75"/>
            </a:xfrm>
            <a:prstGeom prst="line">
              <a:avLst/>
            </a:prstGeom>
            <a:noFill/>
            <a:ln w="9525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67" name="Oval 143"/>
            <p:cNvSpPr>
              <a:spLocks noChangeArrowheads="1"/>
            </p:cNvSpPr>
            <p:nvPr/>
          </p:nvSpPr>
          <p:spPr bwMode="gray">
            <a:xfrm>
              <a:off x="175" y="1839"/>
              <a:ext cx="82" cy="78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68" name="Line 144"/>
            <p:cNvSpPr>
              <a:spLocks noChangeShapeType="1"/>
            </p:cNvSpPr>
            <p:nvPr/>
          </p:nvSpPr>
          <p:spPr bwMode="gray">
            <a:xfrm>
              <a:off x="222" y="1908"/>
              <a:ext cx="70" cy="70"/>
            </a:xfrm>
            <a:prstGeom prst="line">
              <a:avLst/>
            </a:prstGeom>
            <a:noFill/>
            <a:ln w="9525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69" name="Line 145"/>
            <p:cNvSpPr>
              <a:spLocks noChangeShapeType="1"/>
            </p:cNvSpPr>
            <p:nvPr/>
          </p:nvSpPr>
          <p:spPr bwMode="gray">
            <a:xfrm flipH="1">
              <a:off x="551" y="2132"/>
              <a:ext cx="127" cy="36"/>
            </a:xfrm>
            <a:prstGeom prst="line">
              <a:avLst/>
            </a:prstGeom>
            <a:noFill/>
            <a:ln w="9525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70" name="Oval 146"/>
            <p:cNvSpPr>
              <a:spLocks noChangeArrowheads="1"/>
            </p:cNvSpPr>
            <p:nvPr/>
          </p:nvSpPr>
          <p:spPr bwMode="gray">
            <a:xfrm>
              <a:off x="494" y="2136"/>
              <a:ext cx="82" cy="77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71" name="Line 147"/>
            <p:cNvSpPr>
              <a:spLocks noChangeShapeType="1"/>
            </p:cNvSpPr>
            <p:nvPr/>
          </p:nvSpPr>
          <p:spPr bwMode="gray">
            <a:xfrm>
              <a:off x="728" y="2146"/>
              <a:ext cx="28" cy="35"/>
            </a:xfrm>
            <a:prstGeom prst="line">
              <a:avLst/>
            </a:prstGeom>
            <a:noFill/>
            <a:ln w="9525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72" name="Oval 148"/>
            <p:cNvSpPr>
              <a:spLocks noChangeArrowheads="1"/>
            </p:cNvSpPr>
            <p:nvPr/>
          </p:nvSpPr>
          <p:spPr bwMode="gray">
            <a:xfrm>
              <a:off x="741" y="2190"/>
              <a:ext cx="81" cy="77"/>
            </a:xfrm>
            <a:prstGeom prst="ellipse">
              <a:avLst/>
            </a:prstGeom>
            <a:solidFill>
              <a:srgbClr val="FEFEFE">
                <a:alpha val="30000"/>
              </a:srgbClr>
            </a:solidFill>
            <a:ln w="9525" algn="ctr">
              <a:solidFill>
                <a:srgbClr val="FEFEFE">
                  <a:alpha val="50000"/>
                </a:srgb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</p:grpSp>
      <p:grpSp>
        <p:nvGrpSpPr>
          <p:cNvPr id="1173" name="Group 149"/>
          <p:cNvGrpSpPr>
            <a:grpSpLocks/>
          </p:cNvGrpSpPr>
          <p:nvPr/>
        </p:nvGrpSpPr>
        <p:grpSpPr bwMode="auto">
          <a:xfrm rot="6957218">
            <a:off x="8343109" y="4495007"/>
            <a:ext cx="379413" cy="381000"/>
            <a:chOff x="3312" y="1584"/>
            <a:chExt cx="677" cy="678"/>
          </a:xfrm>
        </p:grpSpPr>
        <p:sp>
          <p:nvSpPr>
            <p:cNvPr id="1174" name="Freeform 150"/>
            <p:cNvSpPr>
              <a:spLocks noEditPoints="1"/>
            </p:cNvSpPr>
            <p:nvPr userDrawn="1"/>
          </p:nvSpPr>
          <p:spPr bwMode="gray">
            <a:xfrm>
              <a:off x="3312" y="1584"/>
              <a:ext cx="677" cy="678"/>
            </a:xfrm>
            <a:custGeom>
              <a:avLst/>
              <a:gdLst>
                <a:gd name="T0" fmla="*/ 982 w 2453"/>
                <a:gd name="T1" fmla="*/ 24 h 2458"/>
                <a:gd name="T2" fmla="*/ 644 w 2453"/>
                <a:gd name="T3" fmla="*/ 146 h 2458"/>
                <a:gd name="T4" fmla="*/ 358 w 2453"/>
                <a:gd name="T5" fmla="*/ 357 h 2458"/>
                <a:gd name="T6" fmla="*/ 147 w 2453"/>
                <a:gd name="T7" fmla="*/ 643 h 2458"/>
                <a:gd name="T8" fmla="*/ 24 w 2453"/>
                <a:gd name="T9" fmla="*/ 982 h 2458"/>
                <a:gd name="T10" fmla="*/ 7 w 2453"/>
                <a:gd name="T11" fmla="*/ 1352 h 2458"/>
                <a:gd name="T12" fmla="*/ 95 w 2453"/>
                <a:gd name="T13" fmla="*/ 1706 h 2458"/>
                <a:gd name="T14" fmla="*/ 279 w 2453"/>
                <a:gd name="T15" fmla="*/ 2008 h 2458"/>
                <a:gd name="T16" fmla="*/ 541 w 2453"/>
                <a:gd name="T17" fmla="*/ 2248 h 2458"/>
                <a:gd name="T18" fmla="*/ 862 w 2453"/>
                <a:gd name="T19" fmla="*/ 2402 h 2458"/>
                <a:gd name="T20" fmla="*/ 1229 w 2453"/>
                <a:gd name="T21" fmla="*/ 2458 h 2458"/>
                <a:gd name="T22" fmla="*/ 1594 w 2453"/>
                <a:gd name="T23" fmla="*/ 2402 h 2458"/>
                <a:gd name="T24" fmla="*/ 1913 w 2453"/>
                <a:gd name="T25" fmla="*/ 2248 h 2458"/>
                <a:gd name="T26" fmla="*/ 2175 w 2453"/>
                <a:gd name="T27" fmla="*/ 2008 h 2458"/>
                <a:gd name="T28" fmla="*/ 2358 w 2453"/>
                <a:gd name="T29" fmla="*/ 1706 h 2458"/>
                <a:gd name="T30" fmla="*/ 2445 w 2453"/>
                <a:gd name="T31" fmla="*/ 1352 h 2458"/>
                <a:gd name="T32" fmla="*/ 2430 w 2453"/>
                <a:gd name="T33" fmla="*/ 982 h 2458"/>
                <a:gd name="T34" fmla="*/ 2306 w 2453"/>
                <a:gd name="T35" fmla="*/ 643 h 2458"/>
                <a:gd name="T36" fmla="*/ 2096 w 2453"/>
                <a:gd name="T37" fmla="*/ 357 h 2458"/>
                <a:gd name="T38" fmla="*/ 1814 w 2453"/>
                <a:gd name="T39" fmla="*/ 146 h 2458"/>
                <a:gd name="T40" fmla="*/ 1476 w 2453"/>
                <a:gd name="T41" fmla="*/ 24 h 2458"/>
                <a:gd name="T42" fmla="*/ 1324 w 2453"/>
                <a:gd name="T43" fmla="*/ 2263 h 2458"/>
                <a:gd name="T44" fmla="*/ 1010 w 2453"/>
                <a:gd name="T45" fmla="*/ 2215 h 2458"/>
                <a:gd name="T46" fmla="*/ 736 w 2453"/>
                <a:gd name="T47" fmla="*/ 2084 h 2458"/>
                <a:gd name="T48" fmla="*/ 512 w 2453"/>
                <a:gd name="T49" fmla="*/ 1881 h 2458"/>
                <a:gd name="T50" fmla="*/ 358 w 2453"/>
                <a:gd name="T51" fmla="*/ 1626 h 2458"/>
                <a:gd name="T52" fmla="*/ 279 w 2453"/>
                <a:gd name="T53" fmla="*/ 1328 h 2458"/>
                <a:gd name="T54" fmla="*/ 295 w 2453"/>
                <a:gd name="T55" fmla="*/ 1009 h 2458"/>
                <a:gd name="T56" fmla="*/ 402 w 2453"/>
                <a:gd name="T57" fmla="*/ 723 h 2458"/>
                <a:gd name="T58" fmla="*/ 580 w 2453"/>
                <a:gd name="T59" fmla="*/ 481 h 2458"/>
                <a:gd name="T60" fmla="*/ 823 w 2453"/>
                <a:gd name="T61" fmla="*/ 302 h 2458"/>
                <a:gd name="T62" fmla="*/ 1113 w 2453"/>
                <a:gd name="T63" fmla="*/ 195 h 2458"/>
                <a:gd name="T64" fmla="*/ 1427 w 2453"/>
                <a:gd name="T65" fmla="*/ 178 h 2458"/>
                <a:gd name="T66" fmla="*/ 1726 w 2453"/>
                <a:gd name="T67" fmla="*/ 258 h 2458"/>
                <a:gd name="T68" fmla="*/ 1985 w 2453"/>
                <a:gd name="T69" fmla="*/ 413 h 2458"/>
                <a:gd name="T70" fmla="*/ 2183 w 2453"/>
                <a:gd name="T71" fmla="*/ 635 h 2458"/>
                <a:gd name="T72" fmla="*/ 2313 w 2453"/>
                <a:gd name="T73" fmla="*/ 910 h 2458"/>
                <a:gd name="T74" fmla="*/ 2362 w 2453"/>
                <a:gd name="T75" fmla="*/ 1221 h 2458"/>
                <a:gd name="T76" fmla="*/ 2313 w 2453"/>
                <a:gd name="T77" fmla="*/ 1531 h 2458"/>
                <a:gd name="T78" fmla="*/ 2183 w 2453"/>
                <a:gd name="T79" fmla="*/ 1802 h 2458"/>
                <a:gd name="T80" fmla="*/ 1985 w 2453"/>
                <a:gd name="T81" fmla="*/ 2024 h 2458"/>
                <a:gd name="T82" fmla="*/ 1726 w 2453"/>
                <a:gd name="T83" fmla="*/ 2180 h 2458"/>
                <a:gd name="T84" fmla="*/ 1427 w 2453"/>
                <a:gd name="T85" fmla="*/ 2259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3" h="2458">
                  <a:moveTo>
                    <a:pt x="1229" y="0"/>
                  </a:moveTo>
                  <a:lnTo>
                    <a:pt x="1101" y="8"/>
                  </a:lnTo>
                  <a:lnTo>
                    <a:pt x="982" y="24"/>
                  </a:lnTo>
                  <a:lnTo>
                    <a:pt x="862" y="55"/>
                  </a:lnTo>
                  <a:lnTo>
                    <a:pt x="751" y="95"/>
                  </a:lnTo>
                  <a:lnTo>
                    <a:pt x="644" y="146"/>
                  </a:lnTo>
                  <a:lnTo>
                    <a:pt x="541" y="210"/>
                  </a:lnTo>
                  <a:lnTo>
                    <a:pt x="446" y="278"/>
                  </a:lnTo>
                  <a:lnTo>
                    <a:pt x="358" y="357"/>
                  </a:lnTo>
                  <a:lnTo>
                    <a:pt x="279" y="445"/>
                  </a:lnTo>
                  <a:lnTo>
                    <a:pt x="211" y="540"/>
                  </a:lnTo>
                  <a:lnTo>
                    <a:pt x="147" y="643"/>
                  </a:lnTo>
                  <a:lnTo>
                    <a:pt x="95" y="752"/>
                  </a:lnTo>
                  <a:lnTo>
                    <a:pt x="56" y="863"/>
                  </a:lnTo>
                  <a:lnTo>
                    <a:pt x="24" y="982"/>
                  </a:lnTo>
                  <a:lnTo>
                    <a:pt x="7" y="1101"/>
                  </a:lnTo>
                  <a:lnTo>
                    <a:pt x="0" y="1229"/>
                  </a:lnTo>
                  <a:lnTo>
                    <a:pt x="7" y="1352"/>
                  </a:lnTo>
                  <a:lnTo>
                    <a:pt x="24" y="1475"/>
                  </a:lnTo>
                  <a:lnTo>
                    <a:pt x="56" y="1595"/>
                  </a:lnTo>
                  <a:lnTo>
                    <a:pt x="95" y="1706"/>
                  </a:lnTo>
                  <a:lnTo>
                    <a:pt x="147" y="1813"/>
                  </a:lnTo>
                  <a:lnTo>
                    <a:pt x="211" y="1913"/>
                  </a:lnTo>
                  <a:lnTo>
                    <a:pt x="279" y="2008"/>
                  </a:lnTo>
                  <a:lnTo>
                    <a:pt x="358" y="2096"/>
                  </a:lnTo>
                  <a:lnTo>
                    <a:pt x="446" y="2176"/>
                  </a:lnTo>
                  <a:lnTo>
                    <a:pt x="541" y="2248"/>
                  </a:lnTo>
                  <a:lnTo>
                    <a:pt x="644" y="2310"/>
                  </a:lnTo>
                  <a:lnTo>
                    <a:pt x="751" y="2363"/>
                  </a:lnTo>
                  <a:lnTo>
                    <a:pt x="862" y="2402"/>
                  </a:lnTo>
                  <a:lnTo>
                    <a:pt x="982" y="2434"/>
                  </a:lnTo>
                  <a:lnTo>
                    <a:pt x="1101" y="2450"/>
                  </a:lnTo>
                  <a:lnTo>
                    <a:pt x="1229" y="2458"/>
                  </a:lnTo>
                  <a:lnTo>
                    <a:pt x="1352" y="2450"/>
                  </a:lnTo>
                  <a:lnTo>
                    <a:pt x="1476" y="2434"/>
                  </a:lnTo>
                  <a:lnTo>
                    <a:pt x="1594" y="2402"/>
                  </a:lnTo>
                  <a:lnTo>
                    <a:pt x="1705" y="2363"/>
                  </a:lnTo>
                  <a:lnTo>
                    <a:pt x="1814" y="2310"/>
                  </a:lnTo>
                  <a:lnTo>
                    <a:pt x="1913" y="2248"/>
                  </a:lnTo>
                  <a:lnTo>
                    <a:pt x="2008" y="2176"/>
                  </a:lnTo>
                  <a:lnTo>
                    <a:pt x="2096" y="2096"/>
                  </a:lnTo>
                  <a:lnTo>
                    <a:pt x="2175" y="2008"/>
                  </a:lnTo>
                  <a:lnTo>
                    <a:pt x="2243" y="1913"/>
                  </a:lnTo>
                  <a:lnTo>
                    <a:pt x="2306" y="1813"/>
                  </a:lnTo>
                  <a:lnTo>
                    <a:pt x="2358" y="1706"/>
                  </a:lnTo>
                  <a:lnTo>
                    <a:pt x="2397" y="1595"/>
                  </a:lnTo>
                  <a:lnTo>
                    <a:pt x="2430" y="1475"/>
                  </a:lnTo>
                  <a:lnTo>
                    <a:pt x="2445" y="1352"/>
                  </a:lnTo>
                  <a:lnTo>
                    <a:pt x="2453" y="1229"/>
                  </a:lnTo>
                  <a:lnTo>
                    <a:pt x="2445" y="1101"/>
                  </a:lnTo>
                  <a:lnTo>
                    <a:pt x="2430" y="982"/>
                  </a:lnTo>
                  <a:lnTo>
                    <a:pt x="2397" y="863"/>
                  </a:lnTo>
                  <a:lnTo>
                    <a:pt x="2358" y="752"/>
                  </a:lnTo>
                  <a:lnTo>
                    <a:pt x="2306" y="643"/>
                  </a:lnTo>
                  <a:lnTo>
                    <a:pt x="2243" y="540"/>
                  </a:lnTo>
                  <a:lnTo>
                    <a:pt x="2175" y="445"/>
                  </a:lnTo>
                  <a:lnTo>
                    <a:pt x="2096" y="357"/>
                  </a:lnTo>
                  <a:lnTo>
                    <a:pt x="2008" y="278"/>
                  </a:lnTo>
                  <a:lnTo>
                    <a:pt x="1913" y="210"/>
                  </a:lnTo>
                  <a:lnTo>
                    <a:pt x="1814" y="146"/>
                  </a:lnTo>
                  <a:lnTo>
                    <a:pt x="1705" y="95"/>
                  </a:lnTo>
                  <a:lnTo>
                    <a:pt x="1594" y="55"/>
                  </a:lnTo>
                  <a:lnTo>
                    <a:pt x="1476" y="24"/>
                  </a:lnTo>
                  <a:lnTo>
                    <a:pt x="1352" y="8"/>
                  </a:lnTo>
                  <a:lnTo>
                    <a:pt x="1229" y="0"/>
                  </a:lnTo>
                  <a:close/>
                  <a:moveTo>
                    <a:pt x="1324" y="2263"/>
                  </a:moveTo>
                  <a:lnTo>
                    <a:pt x="1217" y="2259"/>
                  </a:lnTo>
                  <a:lnTo>
                    <a:pt x="1113" y="2244"/>
                  </a:lnTo>
                  <a:lnTo>
                    <a:pt x="1010" y="2215"/>
                  </a:lnTo>
                  <a:lnTo>
                    <a:pt x="914" y="2180"/>
                  </a:lnTo>
                  <a:lnTo>
                    <a:pt x="823" y="2136"/>
                  </a:lnTo>
                  <a:lnTo>
                    <a:pt x="736" y="2084"/>
                  </a:lnTo>
                  <a:lnTo>
                    <a:pt x="656" y="2024"/>
                  </a:lnTo>
                  <a:lnTo>
                    <a:pt x="580" y="1957"/>
                  </a:lnTo>
                  <a:lnTo>
                    <a:pt x="512" y="1881"/>
                  </a:lnTo>
                  <a:lnTo>
                    <a:pt x="454" y="1802"/>
                  </a:lnTo>
                  <a:lnTo>
                    <a:pt x="402" y="1718"/>
                  </a:lnTo>
                  <a:lnTo>
                    <a:pt x="358" y="1626"/>
                  </a:lnTo>
                  <a:lnTo>
                    <a:pt x="322" y="1531"/>
                  </a:lnTo>
                  <a:lnTo>
                    <a:pt x="295" y="1432"/>
                  </a:lnTo>
                  <a:lnTo>
                    <a:pt x="279" y="1328"/>
                  </a:lnTo>
                  <a:lnTo>
                    <a:pt x="275" y="1221"/>
                  </a:lnTo>
                  <a:lnTo>
                    <a:pt x="279" y="1114"/>
                  </a:lnTo>
                  <a:lnTo>
                    <a:pt x="295" y="1009"/>
                  </a:lnTo>
                  <a:lnTo>
                    <a:pt x="322" y="910"/>
                  </a:lnTo>
                  <a:lnTo>
                    <a:pt x="358" y="815"/>
                  </a:lnTo>
                  <a:lnTo>
                    <a:pt x="402" y="723"/>
                  </a:lnTo>
                  <a:lnTo>
                    <a:pt x="454" y="635"/>
                  </a:lnTo>
                  <a:lnTo>
                    <a:pt x="512" y="557"/>
                  </a:lnTo>
                  <a:lnTo>
                    <a:pt x="580" y="481"/>
                  </a:lnTo>
                  <a:lnTo>
                    <a:pt x="656" y="413"/>
                  </a:lnTo>
                  <a:lnTo>
                    <a:pt x="736" y="353"/>
                  </a:lnTo>
                  <a:lnTo>
                    <a:pt x="823" y="302"/>
                  </a:lnTo>
                  <a:lnTo>
                    <a:pt x="914" y="258"/>
                  </a:lnTo>
                  <a:lnTo>
                    <a:pt x="1010" y="222"/>
                  </a:lnTo>
                  <a:lnTo>
                    <a:pt x="1113" y="195"/>
                  </a:lnTo>
                  <a:lnTo>
                    <a:pt x="1217" y="178"/>
                  </a:lnTo>
                  <a:lnTo>
                    <a:pt x="1324" y="174"/>
                  </a:lnTo>
                  <a:lnTo>
                    <a:pt x="1427" y="178"/>
                  </a:lnTo>
                  <a:lnTo>
                    <a:pt x="1530" y="195"/>
                  </a:lnTo>
                  <a:lnTo>
                    <a:pt x="1630" y="222"/>
                  </a:lnTo>
                  <a:lnTo>
                    <a:pt x="1726" y="258"/>
                  </a:lnTo>
                  <a:lnTo>
                    <a:pt x="1818" y="302"/>
                  </a:lnTo>
                  <a:lnTo>
                    <a:pt x="1901" y="353"/>
                  </a:lnTo>
                  <a:lnTo>
                    <a:pt x="1985" y="413"/>
                  </a:lnTo>
                  <a:lnTo>
                    <a:pt x="2055" y="481"/>
                  </a:lnTo>
                  <a:lnTo>
                    <a:pt x="2123" y="557"/>
                  </a:lnTo>
                  <a:lnTo>
                    <a:pt x="2183" y="635"/>
                  </a:lnTo>
                  <a:lnTo>
                    <a:pt x="2235" y="723"/>
                  </a:lnTo>
                  <a:lnTo>
                    <a:pt x="2278" y="815"/>
                  </a:lnTo>
                  <a:lnTo>
                    <a:pt x="2313" y="910"/>
                  </a:lnTo>
                  <a:lnTo>
                    <a:pt x="2342" y="1009"/>
                  </a:lnTo>
                  <a:lnTo>
                    <a:pt x="2358" y="1114"/>
                  </a:lnTo>
                  <a:lnTo>
                    <a:pt x="2362" y="1221"/>
                  </a:lnTo>
                  <a:lnTo>
                    <a:pt x="2358" y="1328"/>
                  </a:lnTo>
                  <a:lnTo>
                    <a:pt x="2342" y="1432"/>
                  </a:lnTo>
                  <a:lnTo>
                    <a:pt x="2313" y="1531"/>
                  </a:lnTo>
                  <a:lnTo>
                    <a:pt x="2278" y="1626"/>
                  </a:lnTo>
                  <a:lnTo>
                    <a:pt x="2235" y="1718"/>
                  </a:lnTo>
                  <a:lnTo>
                    <a:pt x="2183" y="1802"/>
                  </a:lnTo>
                  <a:lnTo>
                    <a:pt x="2123" y="1881"/>
                  </a:lnTo>
                  <a:lnTo>
                    <a:pt x="2055" y="1957"/>
                  </a:lnTo>
                  <a:lnTo>
                    <a:pt x="1985" y="2024"/>
                  </a:lnTo>
                  <a:lnTo>
                    <a:pt x="1901" y="2084"/>
                  </a:lnTo>
                  <a:lnTo>
                    <a:pt x="1818" y="2136"/>
                  </a:lnTo>
                  <a:lnTo>
                    <a:pt x="1726" y="2180"/>
                  </a:lnTo>
                  <a:lnTo>
                    <a:pt x="1630" y="2215"/>
                  </a:lnTo>
                  <a:lnTo>
                    <a:pt x="1530" y="2244"/>
                  </a:lnTo>
                  <a:lnTo>
                    <a:pt x="1427" y="2259"/>
                  </a:lnTo>
                  <a:lnTo>
                    <a:pt x="1324" y="226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75" name="Freeform 151"/>
            <p:cNvSpPr>
              <a:spLocks/>
            </p:cNvSpPr>
            <p:nvPr userDrawn="1"/>
          </p:nvSpPr>
          <p:spPr bwMode="gray">
            <a:xfrm rot="4749582">
              <a:off x="3266" y="1800"/>
              <a:ext cx="548" cy="215"/>
            </a:xfrm>
            <a:custGeom>
              <a:avLst/>
              <a:gdLst>
                <a:gd name="T0" fmla="*/ 0 w 1731"/>
                <a:gd name="T1" fmla="*/ 176 h 344"/>
                <a:gd name="T2" fmla="*/ 1604 w 1731"/>
                <a:gd name="T3" fmla="*/ 344 h 344"/>
                <a:gd name="T4" fmla="*/ 760 w 1731"/>
                <a:gd name="T5" fmla="*/ 72 h 344"/>
                <a:gd name="T6" fmla="*/ 0 w 1731"/>
                <a:gd name="T7" fmla="*/ 17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1" h="344">
                  <a:moveTo>
                    <a:pt x="0" y="176"/>
                  </a:moveTo>
                  <a:cubicBezTo>
                    <a:pt x="856" y="0"/>
                    <a:pt x="1604" y="344"/>
                    <a:pt x="1604" y="344"/>
                  </a:cubicBezTo>
                  <a:cubicBezTo>
                    <a:pt x="1731" y="327"/>
                    <a:pt x="1056" y="80"/>
                    <a:pt x="760" y="72"/>
                  </a:cubicBezTo>
                  <a:cubicBezTo>
                    <a:pt x="464" y="64"/>
                    <a:pt x="244" y="60"/>
                    <a:pt x="0" y="17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76" name="Freeform 152"/>
            <p:cNvSpPr>
              <a:spLocks/>
            </p:cNvSpPr>
            <p:nvPr userDrawn="1"/>
          </p:nvSpPr>
          <p:spPr bwMode="gray">
            <a:xfrm rot="16850418" flipH="1">
              <a:off x="3523" y="1841"/>
              <a:ext cx="545" cy="210"/>
            </a:xfrm>
            <a:custGeom>
              <a:avLst/>
              <a:gdLst>
                <a:gd name="T0" fmla="*/ 0 w 1731"/>
                <a:gd name="T1" fmla="*/ 176 h 344"/>
                <a:gd name="T2" fmla="*/ 1604 w 1731"/>
                <a:gd name="T3" fmla="*/ 344 h 344"/>
                <a:gd name="T4" fmla="*/ 760 w 1731"/>
                <a:gd name="T5" fmla="*/ 72 h 344"/>
                <a:gd name="T6" fmla="*/ 0 w 1731"/>
                <a:gd name="T7" fmla="*/ 17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1" h="344">
                  <a:moveTo>
                    <a:pt x="0" y="176"/>
                  </a:moveTo>
                  <a:cubicBezTo>
                    <a:pt x="856" y="0"/>
                    <a:pt x="1604" y="344"/>
                    <a:pt x="1604" y="344"/>
                  </a:cubicBezTo>
                  <a:cubicBezTo>
                    <a:pt x="1731" y="327"/>
                    <a:pt x="1056" y="80"/>
                    <a:pt x="760" y="72"/>
                  </a:cubicBezTo>
                  <a:cubicBezTo>
                    <a:pt x="464" y="64"/>
                    <a:pt x="244" y="60"/>
                    <a:pt x="0" y="17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77" name="Freeform 153"/>
            <p:cNvSpPr>
              <a:spLocks/>
            </p:cNvSpPr>
            <p:nvPr userDrawn="1"/>
          </p:nvSpPr>
          <p:spPr bwMode="gray">
            <a:xfrm>
              <a:off x="3704" y="1791"/>
              <a:ext cx="133" cy="34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78" name="Freeform 154"/>
            <p:cNvSpPr>
              <a:spLocks/>
            </p:cNvSpPr>
            <p:nvPr userDrawn="1"/>
          </p:nvSpPr>
          <p:spPr bwMode="gray">
            <a:xfrm>
              <a:off x="3724" y="1741"/>
              <a:ext cx="133" cy="34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79" name="Freeform 155"/>
            <p:cNvSpPr>
              <a:spLocks/>
            </p:cNvSpPr>
            <p:nvPr userDrawn="1"/>
          </p:nvSpPr>
          <p:spPr bwMode="gray">
            <a:xfrm>
              <a:off x="3702" y="1852"/>
              <a:ext cx="133" cy="34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80" name="Freeform 156"/>
            <p:cNvSpPr>
              <a:spLocks/>
            </p:cNvSpPr>
            <p:nvPr userDrawn="1"/>
          </p:nvSpPr>
          <p:spPr bwMode="gray">
            <a:xfrm>
              <a:off x="3702" y="1896"/>
              <a:ext cx="133" cy="34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81" name="Freeform 157"/>
            <p:cNvSpPr>
              <a:spLocks/>
            </p:cNvSpPr>
            <p:nvPr userDrawn="1"/>
          </p:nvSpPr>
          <p:spPr bwMode="gray">
            <a:xfrm>
              <a:off x="3703" y="1943"/>
              <a:ext cx="133" cy="34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82" name="Freeform 158"/>
            <p:cNvSpPr>
              <a:spLocks/>
            </p:cNvSpPr>
            <p:nvPr userDrawn="1"/>
          </p:nvSpPr>
          <p:spPr bwMode="gray">
            <a:xfrm>
              <a:off x="3710" y="1990"/>
              <a:ext cx="130" cy="34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83" name="Freeform 159"/>
            <p:cNvSpPr>
              <a:spLocks/>
            </p:cNvSpPr>
            <p:nvPr userDrawn="1"/>
          </p:nvSpPr>
          <p:spPr bwMode="gray">
            <a:xfrm>
              <a:off x="3504" y="1838"/>
              <a:ext cx="133" cy="37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84" name="Freeform 160"/>
            <p:cNvSpPr>
              <a:spLocks/>
            </p:cNvSpPr>
            <p:nvPr userDrawn="1"/>
          </p:nvSpPr>
          <p:spPr bwMode="gray">
            <a:xfrm>
              <a:off x="3503" y="1779"/>
              <a:ext cx="133" cy="34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85" name="Freeform 161"/>
            <p:cNvSpPr>
              <a:spLocks/>
            </p:cNvSpPr>
            <p:nvPr userDrawn="1"/>
          </p:nvSpPr>
          <p:spPr bwMode="gray">
            <a:xfrm>
              <a:off x="3506" y="1894"/>
              <a:ext cx="133" cy="34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86" name="Freeform 162"/>
            <p:cNvSpPr>
              <a:spLocks/>
            </p:cNvSpPr>
            <p:nvPr userDrawn="1"/>
          </p:nvSpPr>
          <p:spPr bwMode="gray">
            <a:xfrm>
              <a:off x="3505" y="1938"/>
              <a:ext cx="133" cy="34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87" name="Freeform 163"/>
            <p:cNvSpPr>
              <a:spLocks/>
            </p:cNvSpPr>
            <p:nvPr userDrawn="1"/>
          </p:nvSpPr>
          <p:spPr bwMode="gray">
            <a:xfrm>
              <a:off x="3489" y="2002"/>
              <a:ext cx="133" cy="34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  <p:sp>
          <p:nvSpPr>
            <p:cNvPr id="1188" name="Freeform 164"/>
            <p:cNvSpPr>
              <a:spLocks/>
            </p:cNvSpPr>
            <p:nvPr userDrawn="1"/>
          </p:nvSpPr>
          <p:spPr bwMode="gray">
            <a:xfrm>
              <a:off x="3479" y="2045"/>
              <a:ext cx="133" cy="37"/>
            </a:xfrm>
            <a:custGeom>
              <a:avLst/>
              <a:gdLst>
                <a:gd name="T0" fmla="*/ 0 w 133"/>
                <a:gd name="T1" fmla="*/ 32 h 34"/>
                <a:gd name="T2" fmla="*/ 122 w 133"/>
                <a:gd name="T3" fmla="*/ 30 h 34"/>
                <a:gd name="T4" fmla="*/ 68 w 133"/>
                <a:gd name="T5" fmla="*/ 8 h 34"/>
                <a:gd name="T6" fmla="*/ 0 w 133"/>
                <a:gd name="T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34">
                  <a:moveTo>
                    <a:pt x="0" y="32"/>
                  </a:moveTo>
                  <a:cubicBezTo>
                    <a:pt x="112" y="0"/>
                    <a:pt x="107" y="34"/>
                    <a:pt x="122" y="30"/>
                  </a:cubicBezTo>
                  <a:cubicBezTo>
                    <a:pt x="133" y="26"/>
                    <a:pt x="88" y="8"/>
                    <a:pt x="68" y="8"/>
                  </a:cubicBezTo>
                  <a:cubicBezTo>
                    <a:pt x="41" y="6"/>
                    <a:pt x="33" y="16"/>
                    <a:pt x="0" y="3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zh-CN" altLang="en-US">
                <a:ea typeface="+mn-ea"/>
              </a:endParaRPr>
            </a:p>
          </p:txBody>
        </p:sp>
      </p:grpSp>
      <p:sp>
        <p:nvSpPr>
          <p:cNvPr id="1039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5240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按一下以編輯母片文字樣式</a:t>
            </a:r>
          </a:p>
          <a:p>
            <a:pPr lvl="1"/>
            <a:r>
              <a:rPr lang="zh-CN" altLang="en-US" smtClean="0"/>
              <a:t>第二層</a:t>
            </a:r>
          </a:p>
          <a:p>
            <a:pPr lvl="2"/>
            <a:r>
              <a:rPr lang="zh-CN" altLang="en-US" smtClean="0"/>
              <a:t>第三層</a:t>
            </a:r>
          </a:p>
          <a:p>
            <a:pPr lvl="3"/>
            <a:r>
              <a:rPr lang="zh-CN" altLang="en-US" smtClean="0"/>
              <a:t>第四層</a:t>
            </a:r>
          </a:p>
          <a:p>
            <a:pPr lvl="4"/>
            <a:r>
              <a:rPr lang="zh-CN" altLang="en-US" smtClean="0"/>
              <a:t>第五層</a:t>
            </a:r>
            <a:endParaRPr lang="en-US" altLang="zh-CN" smtClean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 ____ __ ____  _____ _____ _____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按一下以編輯母片標題樣式</a:t>
            </a: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98335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" grpId="0" animBg="1"/>
      <p:bldP spid="1137" grpId="0" animBg="1"/>
      <p:bldP spid="1149" grpId="0" animBg="1"/>
      <p:bldP spid="3" grpId="0"/>
    </p:bld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●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●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Arial" charset="0"/>
        <a:buChar char="●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536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B3D7075-44B3-4040-856C-B19AF7C57BAE}" type="datetimeFigureOut">
              <a:rPr lang="zh-CN" altLang="en-US"/>
              <a:pPr>
                <a:defRPr/>
              </a:pPr>
              <a:t>2020/9/18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D428B9A-613B-460C-9DA0-9CD58CAE5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91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B350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16C01193-8287-4834-A286-6B880643E934}" type="datetime4">
              <a:rPr lang="en-US"/>
              <a:pPr/>
              <a:t>September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4B350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B350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8B37D5FE-740C-46F5-801A-FA5477D971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5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b="1" kern="1200">
          <a:ln w="19050" cmpd="sng">
            <a:solidFill>
              <a:schemeClr val="bg1"/>
            </a:solidFill>
            <a:prstDash val="solid"/>
            <a:miter lim="800000"/>
          </a:ln>
          <a:solidFill>
            <a:srgbClr val="4B350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itchFamily="34" charset="0"/>
          <a:ea typeface="ＭＳ ゴシック" pitchFamily="4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itchFamily="34" charset="0"/>
          <a:ea typeface="ＭＳ ゴシック" pitchFamily="4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itchFamily="34" charset="0"/>
          <a:ea typeface="ＭＳ ゴシック" pitchFamily="4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itchFamily="34" charset="0"/>
          <a:ea typeface="ＭＳ ゴシック" pitchFamily="49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itchFamily="34" charset="0"/>
          <a:ea typeface="ＭＳ ゴシック" pitchFamily="49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itchFamily="34" charset="0"/>
          <a:ea typeface="ＭＳ ゴシック" pitchFamily="49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itchFamily="34" charset="0"/>
          <a:ea typeface="ＭＳ ゴシック" pitchFamily="49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rgbClr val="4B350D"/>
          </a:solidFill>
          <a:latin typeface="Verdana" pitchFamily="34" charset="0"/>
          <a:ea typeface="ＭＳ ゴシック" pitchFamily="49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kumimoji="1" sz="32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kumimoji="1" sz="28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kumimoji="1" sz="24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kumimoji="1" sz="20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kumimoji="1" sz="20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kumimoji="1" sz="18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18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sz="16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1600" kern="1200">
          <a:solidFill>
            <a:srgbClr val="4B350D"/>
          </a:solidFill>
          <a:latin typeface="+mn-lt"/>
          <a:ea typeface="+mn-ea"/>
          <a:cs typeface="Microsoft Sans Serif" pitchFamily="34" charset="0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28675" y="76207"/>
            <a:ext cx="748546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748665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dirty="0" smtClean="0"/>
              <a:t>按一下</a:t>
            </a:r>
            <a:r>
              <a:rPr lang="zh-TW" dirty="0"/>
              <a:t>以編輯母片文字</a:t>
            </a:r>
            <a:r>
              <a:rPr lang="zh-TW" dirty="0" smtClean="0"/>
              <a:t>樣式</a:t>
            </a:r>
          </a:p>
          <a:p>
            <a:pPr lvl="1"/>
            <a:r>
              <a:rPr lang="zh-TW" dirty="0" smtClean="0"/>
              <a:t>第二層</a:t>
            </a:r>
          </a:p>
          <a:p>
            <a:pPr lvl="2"/>
            <a:r>
              <a:rPr lang="zh-TW" dirty="0" smtClean="0"/>
              <a:t>第三層</a:t>
            </a:r>
          </a:p>
          <a:p>
            <a:pPr lvl="3"/>
            <a:r>
              <a:rPr lang="zh-TW" dirty="0" smtClean="0"/>
              <a:t>第四層</a:t>
            </a:r>
          </a:p>
          <a:p>
            <a:pPr lvl="4"/>
            <a:r>
              <a:rPr lang="zh-TW" dirty="0" smtClean="0"/>
              <a:t>第五層</a:t>
            </a:r>
          </a:p>
          <a:p>
            <a:pPr lvl="5"/>
            <a:r>
              <a:rPr lang="zh-TW" dirty="0" smtClean="0"/>
              <a:t>第六   </a:t>
            </a:r>
          </a:p>
          <a:p>
            <a:pPr lvl="6"/>
            <a:r>
              <a:rPr lang="zh-TW" dirty="0" smtClean="0"/>
              <a:t>第七層</a:t>
            </a:r>
          </a:p>
          <a:p>
            <a:pPr lvl="7"/>
            <a:r>
              <a:rPr lang="zh-TW" dirty="0" smtClean="0"/>
              <a:t>第八層</a:t>
            </a:r>
          </a:p>
          <a:p>
            <a:pPr lvl="8"/>
            <a:r>
              <a:rPr lang="zh-TW" dirty="0" smtClean="0"/>
              <a:t>第九層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28675" y="6356357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A7EA1474-4A86-43C7-92BE-BCCEDF299D36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200275" y="6356357"/>
            <a:ext cx="47434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42535" y="6356357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31953FB6-9C0A-4D0C-8C56-FE52DC61B7ED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grpSp>
        <p:nvGrpSpPr>
          <p:cNvPr id="1031" name="群組 14"/>
          <p:cNvGrpSpPr>
            <a:grpSpLocks/>
          </p:cNvGrpSpPr>
          <p:nvPr/>
        </p:nvGrpSpPr>
        <p:grpSpPr bwMode="auto">
          <a:xfrm>
            <a:off x="827488" y="1219200"/>
            <a:ext cx="7489031" cy="84138"/>
            <a:chOff x="1073150" y="1219201"/>
            <a:chExt cx="10058400" cy="63125"/>
          </a:xfrm>
        </p:grpSpPr>
        <p:cxnSp>
          <p:nvCxnSpPr>
            <p:cNvPr id="13" name="直線接點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231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zh-TW" sz="2800" kern="1200">
          <a:solidFill>
            <a:schemeClr val="tx1"/>
          </a:solidFill>
          <a:latin typeface="+mj-lt"/>
          <a:ea typeface="+mj-ea"/>
          <a:cs typeface="Microsoft JhengHei UI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Font typeface="Wingdings" pitchFamily="2" charset="2"/>
        <a:buChar char="§"/>
        <a:defRPr lang="zh-TW" sz="2000" kern="1200">
          <a:solidFill>
            <a:schemeClr val="tx1"/>
          </a:solidFill>
          <a:latin typeface="+mn-lt"/>
          <a:ea typeface="+mn-ea"/>
          <a:cs typeface="Microsoft JhengHei UI"/>
        </a:defRPr>
      </a:lvl1pPr>
      <a:lvl2pPr marL="6858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600" kern="1200">
          <a:solidFill>
            <a:schemeClr val="tx1"/>
          </a:solidFill>
          <a:latin typeface="+mn-lt"/>
          <a:ea typeface="+mn-ea"/>
          <a:cs typeface="Microsoft JhengHei UI"/>
        </a:defRPr>
      </a:lvl2pPr>
      <a:lvl3pPr marL="11430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Microsoft JhengHei UI"/>
        </a:defRPr>
      </a:lvl3pPr>
      <a:lvl4pPr marL="16002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Microsoft JhengHei UI"/>
        </a:defRPr>
      </a:lvl4pPr>
      <a:lvl5pPr marL="20574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Microsoft JhengHei U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28675" y="76205"/>
            <a:ext cx="748546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748665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dirty="0" smtClean="0"/>
              <a:t>按一下</a:t>
            </a:r>
            <a:r>
              <a:rPr lang="zh-TW" dirty="0"/>
              <a:t>以編輯母片文字</a:t>
            </a:r>
            <a:r>
              <a:rPr lang="zh-TW" dirty="0" smtClean="0"/>
              <a:t>樣式</a:t>
            </a:r>
          </a:p>
          <a:p>
            <a:pPr lvl="1"/>
            <a:r>
              <a:rPr lang="zh-TW" dirty="0" smtClean="0"/>
              <a:t>第二層</a:t>
            </a:r>
          </a:p>
          <a:p>
            <a:pPr lvl="2"/>
            <a:r>
              <a:rPr lang="zh-TW" dirty="0" smtClean="0"/>
              <a:t>第三層</a:t>
            </a:r>
          </a:p>
          <a:p>
            <a:pPr lvl="3"/>
            <a:r>
              <a:rPr lang="zh-TW" dirty="0" smtClean="0"/>
              <a:t>第四層</a:t>
            </a:r>
          </a:p>
          <a:p>
            <a:pPr lvl="4"/>
            <a:r>
              <a:rPr lang="zh-TW" dirty="0" smtClean="0"/>
              <a:t>第五層</a:t>
            </a:r>
          </a:p>
          <a:p>
            <a:pPr lvl="5"/>
            <a:r>
              <a:rPr lang="zh-TW" dirty="0" smtClean="0"/>
              <a:t>第六   </a:t>
            </a:r>
          </a:p>
          <a:p>
            <a:pPr lvl="6"/>
            <a:r>
              <a:rPr lang="zh-TW" dirty="0" smtClean="0"/>
              <a:t>第七層</a:t>
            </a:r>
          </a:p>
          <a:p>
            <a:pPr lvl="7"/>
            <a:r>
              <a:rPr lang="zh-TW" dirty="0" smtClean="0"/>
              <a:t>第八層</a:t>
            </a:r>
          </a:p>
          <a:p>
            <a:pPr lvl="8"/>
            <a:r>
              <a:rPr lang="zh-TW" dirty="0" smtClean="0"/>
              <a:t>第九層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28675" y="6356355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2C87AE57-F212-4B9A-81C2-693ACAD55A4D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200275" y="6356355"/>
            <a:ext cx="47434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42535" y="6356355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0F689EC3-CAF5-43DB-8ADD-AF8F0FB52943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grpSp>
        <p:nvGrpSpPr>
          <p:cNvPr id="1031" name="群組 14"/>
          <p:cNvGrpSpPr>
            <a:grpSpLocks/>
          </p:cNvGrpSpPr>
          <p:nvPr/>
        </p:nvGrpSpPr>
        <p:grpSpPr bwMode="auto">
          <a:xfrm>
            <a:off x="827487" y="1219200"/>
            <a:ext cx="7489031" cy="84138"/>
            <a:chOff x="1073150" y="1219201"/>
            <a:chExt cx="10058400" cy="63125"/>
          </a:xfrm>
        </p:grpSpPr>
        <p:cxnSp>
          <p:nvCxnSpPr>
            <p:cNvPr id="13" name="直線接點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840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zh-TW" sz="2800" kern="1200">
          <a:solidFill>
            <a:schemeClr val="tx1"/>
          </a:solidFill>
          <a:latin typeface="+mj-lt"/>
          <a:ea typeface="+mj-ea"/>
          <a:cs typeface="Microsoft JhengHei UI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Font typeface="Wingdings" pitchFamily="2" charset="2"/>
        <a:buChar char="§"/>
        <a:defRPr lang="zh-TW" sz="2000" kern="1200">
          <a:solidFill>
            <a:schemeClr val="tx1"/>
          </a:solidFill>
          <a:latin typeface="+mn-lt"/>
          <a:ea typeface="+mn-ea"/>
          <a:cs typeface="Microsoft JhengHei UI"/>
        </a:defRPr>
      </a:lvl1pPr>
      <a:lvl2pPr marL="6858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600" kern="1200">
          <a:solidFill>
            <a:schemeClr val="tx1"/>
          </a:solidFill>
          <a:latin typeface="+mn-lt"/>
          <a:ea typeface="+mn-ea"/>
          <a:cs typeface="Microsoft JhengHei UI"/>
        </a:defRPr>
      </a:lvl2pPr>
      <a:lvl3pPr marL="11430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Microsoft JhengHei UI"/>
        </a:defRPr>
      </a:lvl3pPr>
      <a:lvl4pPr marL="16002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Microsoft JhengHei UI"/>
        </a:defRPr>
      </a:lvl4pPr>
      <a:lvl5pPr marL="20574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Microsoft JhengHei U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28675" y="76201"/>
            <a:ext cx="748546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748665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dirty="0" smtClean="0"/>
              <a:t>按一下</a:t>
            </a:r>
            <a:r>
              <a:rPr lang="zh-TW" dirty="0"/>
              <a:t>以編輯母片文字</a:t>
            </a:r>
            <a:r>
              <a:rPr lang="zh-TW" dirty="0" smtClean="0"/>
              <a:t>樣式</a:t>
            </a:r>
          </a:p>
          <a:p>
            <a:pPr lvl="1"/>
            <a:r>
              <a:rPr lang="zh-TW" dirty="0" smtClean="0"/>
              <a:t>第二層</a:t>
            </a:r>
          </a:p>
          <a:p>
            <a:pPr lvl="2"/>
            <a:r>
              <a:rPr lang="zh-TW" dirty="0" smtClean="0"/>
              <a:t>第三層</a:t>
            </a:r>
          </a:p>
          <a:p>
            <a:pPr lvl="3"/>
            <a:r>
              <a:rPr lang="zh-TW" dirty="0" smtClean="0"/>
              <a:t>第四層</a:t>
            </a:r>
          </a:p>
          <a:p>
            <a:pPr lvl="4"/>
            <a:r>
              <a:rPr lang="zh-TW" dirty="0" smtClean="0"/>
              <a:t>第五層</a:t>
            </a:r>
          </a:p>
          <a:p>
            <a:pPr lvl="5"/>
            <a:r>
              <a:rPr lang="zh-TW" dirty="0" smtClean="0"/>
              <a:t>第六   </a:t>
            </a:r>
          </a:p>
          <a:p>
            <a:pPr lvl="6"/>
            <a:r>
              <a:rPr lang="zh-TW" dirty="0" smtClean="0"/>
              <a:t>第七層</a:t>
            </a:r>
          </a:p>
          <a:p>
            <a:pPr lvl="7"/>
            <a:r>
              <a:rPr lang="zh-TW" dirty="0" smtClean="0"/>
              <a:t>第八層</a:t>
            </a:r>
          </a:p>
          <a:p>
            <a:pPr lvl="8"/>
            <a:r>
              <a:rPr lang="zh-TW" dirty="0" smtClean="0"/>
              <a:t>第九層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28675" y="6356351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2C87AE57-F212-4B9A-81C2-693ACAD55A4D}" type="datetimeFigureOut">
              <a:rPr lang="zh-TW"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2020/9/18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200275" y="6356351"/>
            <a:ext cx="474345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頁尾</a:t>
            </a:r>
            <a:endParaRPr altLang="zh-TW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42535" y="6356351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kumimoji="0" lang="zh-TW" sz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  <a:fld id="{0F689EC3-CAF5-43DB-8ADD-AF8F0FB52943}" type="slidenum">
              <a:rPr lang="en-US" altLang="zh-TW">
                <a:solidFill>
                  <a:prstClr val="black">
                    <a:lumMod val="60000"/>
                    <a:lumOff val="40000"/>
                  </a:prstClr>
                </a:solidFill>
              </a:rPr>
              <a:pPr>
                <a:defRPr/>
              </a:pPr>
              <a:t>‹#›</a:t>
            </a:fld>
            <a:r>
              <a:rPr altLang="en-US">
                <a:solidFill>
                  <a:prstClr val="black">
                    <a:lumMod val="60000"/>
                    <a:lumOff val="40000"/>
                  </a:prstClr>
                </a:solidFill>
              </a:rPr>
              <a:t>
            </a:t>
            </a:r>
          </a:p>
        </p:txBody>
      </p:sp>
      <p:grpSp>
        <p:nvGrpSpPr>
          <p:cNvPr id="1031" name="群組 14"/>
          <p:cNvGrpSpPr>
            <a:grpSpLocks/>
          </p:cNvGrpSpPr>
          <p:nvPr/>
        </p:nvGrpSpPr>
        <p:grpSpPr bwMode="auto">
          <a:xfrm>
            <a:off x="827485" y="1219200"/>
            <a:ext cx="7489031" cy="84138"/>
            <a:chOff x="1073150" y="1219201"/>
            <a:chExt cx="10058400" cy="63125"/>
          </a:xfrm>
        </p:grpSpPr>
        <p:cxnSp>
          <p:nvCxnSpPr>
            <p:cNvPr id="13" name="直線接點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154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zh-TW" sz="2800" kern="1200">
          <a:solidFill>
            <a:schemeClr val="tx1"/>
          </a:solidFill>
          <a:latin typeface="+mj-lt"/>
          <a:ea typeface="+mj-ea"/>
          <a:cs typeface="Microsoft JhengHei UI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icrosoft JhengHei UI"/>
          <a:ea typeface="Microsoft JhengHei UI"/>
          <a:cs typeface="Microsoft JhengHei UI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Font typeface="Wingdings" pitchFamily="2" charset="2"/>
        <a:buChar char="§"/>
        <a:defRPr lang="zh-TW" sz="2000" kern="1200">
          <a:solidFill>
            <a:schemeClr val="tx1"/>
          </a:solidFill>
          <a:latin typeface="+mn-lt"/>
          <a:ea typeface="+mn-ea"/>
          <a:cs typeface="Microsoft JhengHei UI"/>
        </a:defRPr>
      </a:lvl1pPr>
      <a:lvl2pPr marL="6858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600" kern="1200">
          <a:solidFill>
            <a:schemeClr val="tx1"/>
          </a:solidFill>
          <a:latin typeface="+mn-lt"/>
          <a:ea typeface="+mn-ea"/>
          <a:cs typeface="Microsoft JhengHei UI"/>
        </a:defRPr>
      </a:lvl2pPr>
      <a:lvl3pPr marL="11430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Microsoft JhengHei UI"/>
        </a:defRPr>
      </a:lvl3pPr>
      <a:lvl4pPr marL="16002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Microsoft JhengHei UI"/>
        </a:defRPr>
      </a:lvl4pPr>
      <a:lvl5pPr marL="20574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Microsoft JhengHei U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80012" y="1754015"/>
            <a:ext cx="3384376" cy="1261356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工作報告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02874"/>
            <a:ext cx="3853138" cy="96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標題 1"/>
          <p:cNvSpPr txBox="1">
            <a:spLocks/>
          </p:cNvSpPr>
          <p:nvPr/>
        </p:nvSpPr>
        <p:spPr>
          <a:xfrm>
            <a:off x="107504" y="224215"/>
            <a:ext cx="8784976" cy="1261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 kern="1200" cap="none" spc="100">
                <a:ln w="19050">
                  <a:solidFill>
                    <a:schemeClr val="bg1"/>
                  </a:solidFill>
                  <a:prstDash val="solid"/>
                </a:ln>
                <a:solidFill>
                  <a:srgbClr val="4B350D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9pPr>
          </a:lstStyle>
          <a:p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臺南市南區日新國小</a:t>
            </a:r>
            <a:r>
              <a:rPr lang="en-US" altLang="zh-TW" sz="36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學年度班親會</a:t>
            </a:r>
            <a:endParaRPr lang="zh-TW" altLang="en-US" sz="36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1727684" y="2874992"/>
            <a:ext cx="5544616" cy="214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109.09.18</a:t>
            </a:r>
          </a:p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報告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者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吳庭耀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621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75167"/>
            <a:ext cx="8712968" cy="1143000"/>
          </a:xfrm>
        </p:spPr>
        <p:txBody>
          <a:bodyPr/>
          <a:lstStyle/>
          <a:p>
            <a:r>
              <a:rPr lang="zh-TW" altLang="en-US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讀寫力</a:t>
            </a:r>
            <a:r>
              <a:rPr lang="en-US" altLang="zh-TW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豐富的</a:t>
            </a:r>
            <a:r>
              <a:rPr lang="zh-TW" altLang="en-US" sz="48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閱讀場</a:t>
            </a:r>
            <a:r>
              <a:rPr lang="zh-TW" altLang="en-US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域與資源</a:t>
            </a:r>
            <a:endParaRPr lang="zh-TW" altLang="en-US" sz="4800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340768"/>
            <a:ext cx="8064896" cy="5015583"/>
          </a:xfrm>
        </p:spPr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日新金銀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島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舒適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的閱讀場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域</a:t>
            </a: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豐富的藏書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—3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萬冊  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熱心的圖書館志工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我們需要您的加入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pPr lvl="1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采風亭、 采風詩道、盤銘走廊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故事媽媽、大愛媽媽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與鹽埕圖書館合作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93096"/>
            <a:ext cx="2987824" cy="168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0585" y="247310"/>
            <a:ext cx="8229600" cy="990214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讀寫力</a:t>
            </a:r>
            <a:r>
              <a:rPr lang="en-US" altLang="zh-TW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多元精緻的</a:t>
            </a:r>
            <a:r>
              <a:rPr lang="zh-TW" altLang="en-US" sz="48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閱讀</a:t>
            </a:r>
            <a:r>
              <a:rPr lang="zh-TW" altLang="en-US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活動</a:t>
            </a:r>
            <a:endParaRPr lang="zh-TW" altLang="en-US" sz="48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106848"/>
            <a:ext cx="8229600" cy="5544616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800" dirty="0">
                <a:latin typeface="微軟正黑體" pitchFamily="34" charset="-120"/>
                <a:ea typeface="微軟正黑體" pitchFamily="34" charset="-120"/>
                <a:sym typeface="Wingdings"/>
              </a:rPr>
              <a:t>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每週一堂閱讀課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閱讀理解策略教學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圖書館利用教育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班級圖書導讀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微軟正黑體" pitchFamily="34" charset="-120"/>
                <a:ea typeface="微軟正黑體" pitchFamily="34" charset="-120"/>
                <a:sym typeface="Wingdings"/>
              </a:rPr>
              <a:t>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高年級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鹽埕囡仔轉少年走讀文史計畫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en-US" altLang="zh-TW" sz="2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條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明清時期的府城文史路線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家鄉認同、解說分享、自信表達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圖片 4" descr="描述: DSC_47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30" y="4403393"/>
            <a:ext cx="2822381" cy="188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3" t="25789" r="3659" b="851"/>
          <a:stretch/>
        </p:blipFill>
        <p:spPr>
          <a:xfrm>
            <a:off x="4139953" y="1113771"/>
            <a:ext cx="4701208" cy="31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34536"/>
            <a:ext cx="8229600" cy="819539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讀寫力</a:t>
            </a:r>
            <a:r>
              <a:rPr lang="en-US" altLang="zh-TW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多元的</a:t>
            </a:r>
            <a:r>
              <a:rPr lang="zh-TW" altLang="en-US" sz="48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閱讀</a:t>
            </a:r>
            <a:r>
              <a:rPr lang="zh-TW" altLang="en-US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活動</a:t>
            </a:r>
            <a:endParaRPr lang="zh-TW" altLang="en-US" sz="48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475252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800" dirty="0">
                <a:latin typeface="微軟正黑體" pitchFamily="34" charset="-120"/>
                <a:ea typeface="微軟正黑體" pitchFamily="34" charset="-120"/>
                <a:sym typeface="Wingdings"/>
              </a:rPr>
              <a:t>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週一、週五早自修寧靜晨讀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  <a:sym typeface="Wingdings"/>
              </a:rPr>
              <a:t>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臺南市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教育局布可星球</a:t>
            </a:r>
            <a:endParaRPr lang="en-US" altLang="zh-TW" sz="28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  <a:sym typeface="Wingdings"/>
              </a:rPr>
              <a:t>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鼓勵寫作文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marL="0" indent="0">
              <a:buNone/>
            </a:pP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日新風雅頌</a:t>
            </a:r>
            <a:r>
              <a:rPr lang="en-US" altLang="zh-TW" sz="28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挑戰爬格子</a:t>
            </a:r>
            <a:r>
              <a:rPr lang="zh-TW" altLang="en-US" sz="28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非寫不可</a:t>
            </a:r>
            <a:endParaRPr lang="en-US" altLang="zh-TW" sz="28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微軟正黑體" pitchFamily="34" charset="-120"/>
                <a:ea typeface="微軟正黑體" pitchFamily="34" charset="-120"/>
                <a:sym typeface="Wingdings"/>
              </a:rPr>
              <a:t>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閱讀航海王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認證活動 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讀寫說合一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lvl="0" indent="0">
              <a:buNone/>
            </a:pPr>
            <a:r>
              <a:rPr lang="en-US" altLang="zh-TW" sz="2800" dirty="0">
                <a:latin typeface="微軟正黑體" pitchFamily="34" charset="-120"/>
                <a:ea typeface="微軟正黑體" pitchFamily="34" charset="-120"/>
                <a:sym typeface="Wingdings"/>
              </a:rPr>
              <a:t>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數位學生證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一卡通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lvl="0" indent="0">
              <a:buNone/>
            </a:pPr>
            <a:r>
              <a:rPr lang="en-US" altLang="zh-TW" sz="2800" dirty="0">
                <a:latin typeface="微軟正黑體" pitchFamily="34" charset="-120"/>
                <a:ea typeface="微軟正黑體" pitchFamily="34" charset="-120"/>
                <a:sym typeface="Wingdings"/>
              </a:rPr>
              <a:t>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主題書展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buNone/>
            </a:pPr>
            <a:r>
              <a:rPr lang="en-US" altLang="zh-TW" sz="2800" dirty="0">
                <a:latin typeface="微軟正黑體" pitchFamily="34" charset="-120"/>
                <a:sym typeface="Wingdings"/>
              </a:rPr>
              <a:t>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每月</a:t>
            </a:r>
            <a:r>
              <a:rPr lang="zh-TW" altLang="en-US" sz="2800" dirty="0">
                <a:latin typeface="微軟正黑體" pitchFamily="34" charset="-120"/>
              </a:rPr>
              <a:t>主題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英語書展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圖片 4" descr="C:\教務處相片\106學年度\107.05.02作家入校來聊書_林哲璋老師\DSC_037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5" b="713"/>
          <a:stretch/>
        </p:blipFill>
        <p:spPr bwMode="auto">
          <a:xfrm>
            <a:off x="6676527" y="3055177"/>
            <a:ext cx="2287960" cy="168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圖片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6526" y="1345127"/>
            <a:ext cx="2287961" cy="153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SC039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27" y="4929283"/>
            <a:ext cx="2287961" cy="171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圖片 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272" y="4929283"/>
            <a:ext cx="2398246" cy="171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7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2366" y="170230"/>
            <a:ext cx="7590074" cy="95451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讀寫力</a:t>
            </a:r>
            <a:r>
              <a:rPr lang="en-US" altLang="zh-TW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4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從小一開始</a:t>
            </a:r>
            <a:endParaRPr lang="zh-TW" altLang="en-US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81683"/>
            <a:ext cx="7630964" cy="3411741"/>
          </a:xfrm>
        </p:spPr>
        <p:txBody>
          <a:bodyPr>
            <a:normAutofit/>
          </a:bodyPr>
          <a:lstStyle/>
          <a:p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小一新生閱讀起步走</a:t>
            </a:r>
            <a:endParaRPr lang="en-US" altLang="zh-TW" sz="3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每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位小一新生皆可</a:t>
            </a:r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獲贈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書</a:t>
            </a:r>
            <a:r>
              <a:rPr lang="en-US" altLang="zh-TW" sz="3000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本</a:t>
            </a:r>
            <a:endParaRPr lang="en-US" altLang="zh-TW" sz="3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教室閱讀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圖書</a:t>
            </a:r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角</a:t>
            </a:r>
            <a:endParaRPr lang="en-US" altLang="zh-TW" sz="3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享受閱讀樂趣、建立閱讀習慣</a:t>
            </a:r>
            <a:endParaRPr lang="en-US" altLang="zh-TW" sz="3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鼓勵親子共讀，建立閱讀家庭</a:t>
            </a:r>
            <a:endParaRPr lang="en-US" altLang="zh-TW" sz="30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圖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2283" y="4149080"/>
            <a:ext cx="3095850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13" y="1799886"/>
            <a:ext cx="3087790" cy="2175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內容版面配置區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4149080"/>
            <a:ext cx="2808312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內容版面配置區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4149080"/>
            <a:ext cx="273630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2991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628155"/>
            <a:ext cx="8712968" cy="936104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  <a:r>
              <a:rPr lang="zh-TW" altLang="en-US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力</a:t>
            </a:r>
            <a:r>
              <a:rPr lang="en-US" altLang="zh-TW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有</a:t>
            </a:r>
            <a:r>
              <a:rPr lang="zh-TW" altLang="en-US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技能、懂倫理、重安全</a:t>
            </a:r>
            <a:endParaRPr lang="zh-TW" altLang="en-US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916832"/>
            <a:ext cx="7272808" cy="45365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網站識讀、網路資訊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網路隱私、</a:t>
            </a:r>
            <a:r>
              <a:rPr lang="zh-TW" altLang="en-US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個資保護</a:t>
            </a:r>
            <a:endParaRPr lang="en-US" altLang="zh-TW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網路謠言、網路禮儀</a:t>
            </a:r>
            <a:endParaRPr lang="en-US" altLang="zh-TW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網路交友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網路沉迷</a:t>
            </a:r>
            <a:endParaRPr lang="en-US" altLang="zh-TW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行動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分享、智慧財產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病毒防護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數位詐騙</a:t>
            </a:r>
            <a:endParaRPr lang="en-US" altLang="zh-TW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TW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Scratch</a:t>
            </a:r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程式設計、</a:t>
            </a:r>
            <a:r>
              <a:rPr lang="en-US" altLang="zh-TW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RPG</a:t>
            </a:r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手遊規劃</a:t>
            </a:r>
            <a:endParaRPr lang="en-US" altLang="zh-TW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098" name="Picture 2" descr="D:\105日新_教學卓越資料夾\1050707教育部教卓報告內容\相片\P31績效二\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206622" cy="330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07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628155"/>
            <a:ext cx="8712968" cy="936104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  <a:r>
              <a:rPr lang="zh-TW" altLang="en-US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力</a:t>
            </a:r>
            <a:r>
              <a:rPr lang="en-US" altLang="zh-TW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寒暑假 社區資訊站</a:t>
            </a:r>
            <a:endParaRPr lang="zh-TW" altLang="en-US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916832"/>
            <a:ext cx="7272808" cy="45365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寒暑假期間開放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上午</a:t>
            </a: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8:00-12:00</a:t>
            </a: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下午</a:t>
            </a: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13:30-16:30</a:t>
            </a: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提供平板現場使用。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歡迎有需期的同學和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民眾多多利用。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0178" y="1659639"/>
            <a:ext cx="4206622" cy="236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0179" y="4089536"/>
            <a:ext cx="4206620" cy="236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0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31888" t="10800" r="32675" b="3801"/>
          <a:stretch/>
        </p:blipFill>
        <p:spPr>
          <a:xfrm>
            <a:off x="2195736" y="239990"/>
            <a:ext cx="4896544" cy="663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53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88"/>
            <a:ext cx="9134035" cy="60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722" y="9788"/>
            <a:ext cx="9265444" cy="41338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296" y="4143639"/>
            <a:ext cx="92583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6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36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5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37D5FE-740C-46F5-801A-FA5477D9711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109538"/>
            <a:ext cx="3455988" cy="1366837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教務處團隊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47501" y="1340768"/>
            <a:ext cx="6419850" cy="2376264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教務主任  吳庭耀老師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教學組長  陳義泰老師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課研組長  許如雯老師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資訊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組長  王鈺山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老師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71148" y="4017399"/>
            <a:ext cx="3098172" cy="2323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22" y="3605274"/>
            <a:ext cx="2166144" cy="3116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7" t="24659" r="15959" b="375"/>
          <a:stretch/>
        </p:blipFill>
        <p:spPr>
          <a:xfrm>
            <a:off x="6735733" y="3623757"/>
            <a:ext cx="2356016" cy="3097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內容版面配置區 2"/>
          <p:cNvSpPr txBox="1">
            <a:spLocks/>
          </p:cNvSpPr>
          <p:nvPr/>
        </p:nvSpPr>
        <p:spPr bwMode="auto">
          <a:xfrm>
            <a:off x="305135" y="6159561"/>
            <a:ext cx="17281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吳庭耀主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任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 bwMode="auto">
          <a:xfrm>
            <a:off x="2742246" y="6159561"/>
            <a:ext cx="1779527" cy="50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陳義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泰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老師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 bwMode="auto">
          <a:xfrm>
            <a:off x="7157074" y="6178126"/>
            <a:ext cx="17281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王鈺山老師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t="3675" r="15238" b="15744"/>
          <a:stretch/>
        </p:blipFill>
        <p:spPr>
          <a:xfrm>
            <a:off x="4683835" y="3623757"/>
            <a:ext cx="1945058" cy="3112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內容版面配置區 2"/>
          <p:cNvSpPr txBox="1">
            <a:spLocks/>
          </p:cNvSpPr>
          <p:nvPr/>
        </p:nvSpPr>
        <p:spPr bwMode="auto">
          <a:xfrm>
            <a:off x="4899740" y="6159561"/>
            <a:ext cx="17281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許如雯老師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73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9525" t="12200" r="30313" b="23401"/>
          <a:stretch/>
        </p:blipFill>
        <p:spPr>
          <a:xfrm>
            <a:off x="899592" y="291590"/>
            <a:ext cx="7128792" cy="64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7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9525" t="12201" r="30313" b="24800"/>
          <a:stretch/>
        </p:blipFill>
        <p:spPr>
          <a:xfrm>
            <a:off x="755576" y="240761"/>
            <a:ext cx="734481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50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9525" t="12200" r="31101" b="22001"/>
          <a:stretch/>
        </p:blipFill>
        <p:spPr>
          <a:xfrm>
            <a:off x="1043608" y="338848"/>
            <a:ext cx="6912768" cy="649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92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美感力</a:t>
            </a:r>
            <a:r>
              <a:rPr lang="en-US" altLang="zh-TW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藝術</a:t>
            </a:r>
            <a:r>
              <a:rPr lang="zh-TW" altLang="en-US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創作 參與社區規劃</a:t>
            </a:r>
            <a:endParaRPr lang="zh-TW" altLang="en-US" b="1" dirty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5066" y="1348265"/>
            <a:ext cx="8229600" cy="5374269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專業背景的藝術人文教師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從小養成美感力、創造力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!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參與社區營造活動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marL="0" indent="0">
              <a:buNone/>
            </a:pP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點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亮鹽埕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：結合慶典 燈籠彩繪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(104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鯨彩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anose="020B0604030504040204" pitchFamily="34" charset="-120"/>
              </a:rPr>
              <a:t>絕倫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：明亮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里社區磚牆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彩繪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(104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日新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藝術村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：日新里社區大變身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(105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彩繪日新里：我把圍牆變美了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(106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日新馬賽克磚牆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結合百年校慶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(107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-EUREKA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電影節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3D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彩繪活動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(108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日新溪彩繪活動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(108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兒童家鄉故事繪本創作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紅祖公的滷麵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(109</a:t>
            </a:r>
            <a:r>
              <a:rPr lang="zh-TW" altLang="en-US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年出版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37D5FE-740C-46F5-801A-FA5477D9711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AutoShape 2" descr="https://mail.google.com/mail/?ui=2&amp;ik=1427e920e4&amp;view=att&amp;th=13266f94b91f4a87&amp;attid=0.1&amp;disp=inline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4" descr="https://mail.google.com/mail/?ui=2&amp;ik=1427e920e4&amp;view=att&amp;th=13266f94b91f4a87&amp;attid=0.1&amp;disp=inline&amp;z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6" descr="https://mail.google.com/mail/?ui=2&amp;ik=1427e920e4&amp;view=att&amp;th=13266f94b91f4a87&amp;attid=0.1&amp;disp=inline&amp;z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20" y="1196752"/>
            <a:ext cx="2953406" cy="197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2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0247" y="403114"/>
            <a:ext cx="8229600" cy="698224"/>
          </a:xfrm>
        </p:spPr>
        <p:txBody>
          <a:bodyPr>
            <a:noAutofit/>
          </a:bodyPr>
          <a:lstStyle/>
          <a:p>
            <a:r>
              <a:rPr lang="zh-TW" altLang="en-US" sz="48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美感力</a:t>
            </a:r>
            <a:r>
              <a:rPr lang="en-US" altLang="zh-TW" sz="48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48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中</a:t>
            </a:r>
            <a:r>
              <a:rPr lang="zh-TW" altLang="en-US" sz="48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年級週五免費社團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2126" y="1211846"/>
            <a:ext cx="8229600" cy="2419965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體育性</a:t>
            </a:r>
            <a:r>
              <a:rPr lang="en-US" altLang="zh-TW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網球、桌球</a:t>
            </a:r>
            <a:endParaRPr lang="en-US" altLang="zh-TW" b="1" dirty="0" smtClean="0">
              <a:solidFill>
                <a:schemeClr val="tx1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音樂性</a:t>
            </a:r>
            <a:r>
              <a:rPr lang="en-US" altLang="zh-TW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橫笛、陶笛</a:t>
            </a:r>
            <a:endParaRPr lang="en-US" altLang="zh-TW" b="1" dirty="0">
              <a:solidFill>
                <a:schemeClr val="tx1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藝文性</a:t>
            </a:r>
            <a:r>
              <a:rPr lang="en-US" altLang="zh-TW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美術</a:t>
            </a:r>
            <a:endParaRPr lang="en-US" altLang="zh-TW" dirty="0">
              <a:solidFill>
                <a:schemeClr val="tx1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經費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由學校自籌，非政府補助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!!!</a:t>
            </a:r>
            <a:endParaRPr lang="zh-TW" altLang="en-US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37D5FE-740C-46F5-801A-FA5477D9711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AutoShape 2" descr="https://mail.google.com/mail/?ui=2&amp;ik=1427e920e4&amp;view=att&amp;th=13266f94b91f4a87&amp;attid=0.1&amp;disp=inline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4" descr="https://mail.google.com/mail/?ui=2&amp;ik=1427e920e4&amp;view=att&amp;th=13266f94b91f4a87&amp;attid=0.1&amp;disp=inline&amp;z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6" descr="https://mail.google.com/mail/?ui=2&amp;ik=1427e920e4&amp;view=att&amp;th=13266f94b91f4a87&amp;attid=0.1&amp;disp=inline&amp;z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9"/>
          <a:stretch/>
        </p:blipFill>
        <p:spPr>
          <a:xfrm>
            <a:off x="3228782" y="3716612"/>
            <a:ext cx="2760241" cy="216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 b="-1084"/>
          <a:stretch/>
        </p:blipFill>
        <p:spPr>
          <a:xfrm>
            <a:off x="6012160" y="3716613"/>
            <a:ext cx="3005263" cy="216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3" t="742"/>
          <a:stretch/>
        </p:blipFill>
        <p:spPr>
          <a:xfrm>
            <a:off x="155575" y="3718722"/>
            <a:ext cx="3048273" cy="2166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38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921585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另種成長規劃</a:t>
            </a:r>
            <a:r>
              <a:rPr lang="en-US" altLang="zh-TW" sz="54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54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學生團隊</a:t>
            </a:r>
            <a:endParaRPr lang="zh-TW" altLang="en-US" sz="5400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45232" y="1205679"/>
            <a:ext cx="7941568" cy="2223321"/>
          </a:xfrm>
        </p:spPr>
        <p:txBody>
          <a:bodyPr/>
          <a:lstStyle/>
          <a:p>
            <a:r>
              <a:rPr lang="zh-TW" altLang="en-US" sz="30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小</a:t>
            </a:r>
            <a:r>
              <a:rPr lang="zh-TW" altLang="en-US" sz="30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小</a:t>
            </a:r>
            <a:r>
              <a:rPr lang="zh-TW" altLang="en-US" sz="30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解說員</a:t>
            </a:r>
            <a:r>
              <a:rPr lang="en-US" altLang="zh-TW" sz="3000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文史踏查 解說服務</a:t>
            </a:r>
            <a:endParaRPr lang="en-US" altLang="zh-TW" sz="3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圖書館</a:t>
            </a:r>
            <a:r>
              <a:rPr lang="zh-TW" altLang="en-US" sz="30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小志</a:t>
            </a:r>
            <a:r>
              <a:rPr lang="zh-TW" altLang="en-US" sz="30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工</a:t>
            </a:r>
            <a:r>
              <a:rPr lang="en-US" altLang="zh-TW" sz="3000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圖書管理 閱讀分享</a:t>
            </a:r>
            <a:endParaRPr lang="en-US" altLang="zh-TW" sz="3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英語</a:t>
            </a:r>
            <a:r>
              <a:rPr lang="zh-TW" altLang="en-US" sz="30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讀劇團</a:t>
            </a:r>
            <a:r>
              <a:rPr lang="zh-TW" altLang="en-US" sz="30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隊</a:t>
            </a:r>
            <a:r>
              <a:rPr lang="en-US" altLang="zh-TW" sz="3000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英語故事 讀劇展演</a:t>
            </a:r>
            <a:endParaRPr lang="en-US" altLang="zh-TW" sz="3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語文競賽選手</a:t>
            </a:r>
            <a:r>
              <a:rPr lang="en-US" altLang="zh-TW" sz="3000" dirty="0" smtClean="0">
                <a:latin typeface="微軟正黑體" pitchFamily="34" charset="-120"/>
              </a:rPr>
              <a:t>-</a:t>
            </a:r>
            <a:r>
              <a:rPr lang="zh-TW" altLang="en-US" sz="3000" dirty="0" smtClean="0">
                <a:latin typeface="微軟正黑體" pitchFamily="34" charset="-120"/>
              </a:rPr>
              <a:t>國閩客原語比賽</a:t>
            </a:r>
            <a:endParaRPr lang="en-US" altLang="zh-TW" sz="3000" dirty="0">
              <a:latin typeface="微軟正黑體" pitchFamily="34" charset="-120"/>
            </a:endParaRPr>
          </a:p>
          <a:p>
            <a:endParaRPr lang="en-US" altLang="zh-TW" sz="3000" b="1" dirty="0" smtClean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79" y="3429000"/>
            <a:ext cx="3533421" cy="252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0"/>
            <a:ext cx="4480496" cy="252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6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849577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課後照顧班</a:t>
            </a:r>
            <a:endParaRPr lang="zh-TW" altLang="en-US" sz="4800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59" y="1198855"/>
            <a:ext cx="7887841" cy="2849318"/>
          </a:xfrm>
        </p:spPr>
        <p:txBody>
          <a:bodyPr/>
          <a:lstStyle/>
          <a:p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開設課後照顧班：低、中、高年級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共</a:t>
            </a:r>
            <a:r>
              <a:rPr lang="en-US" altLang="zh-TW" sz="2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班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課後</a:t>
            </a:r>
            <a:r>
              <a:rPr lang="zh-TW" altLang="en-US" sz="2600" dirty="0">
                <a:latin typeface="微軟正黑體" pitchFamily="34" charset="-120"/>
                <a:ea typeface="微軟正黑體" pitchFamily="34" charset="-120"/>
              </a:rPr>
              <a:t>教學團隊</a:t>
            </a:r>
            <a:endParaRPr lang="en-US" altLang="zh-TW" sz="26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作業指導</a:t>
            </a:r>
            <a:endParaRPr lang="en-US" altLang="zh-TW" sz="26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每週一節英語教學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低中年級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每週</a:t>
            </a:r>
            <a:r>
              <a:rPr lang="zh-TW" altLang="en-US" sz="2600" dirty="0"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節律</a:t>
            </a:r>
            <a:r>
              <a:rPr lang="zh-TW" altLang="en-US" sz="2600" dirty="0">
                <a:latin typeface="微軟正黑體" pitchFamily="34" charset="-120"/>
                <a:ea typeface="微軟正黑體" pitchFamily="34" charset="-120"/>
              </a:rPr>
              <a:t>動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教學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低年級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課後英語專班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高年級</a:t>
            </a:r>
            <a:r>
              <a:rPr lang="en-US" altLang="zh-TW" sz="2600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37D5FE-740C-46F5-801A-FA5477D9711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t="19551" r="12184" b="8001"/>
          <a:stretch/>
        </p:blipFill>
        <p:spPr>
          <a:xfrm>
            <a:off x="4848181" y="4130272"/>
            <a:ext cx="1886394" cy="250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4"/>
          <a:stretch/>
        </p:blipFill>
        <p:spPr>
          <a:xfrm>
            <a:off x="751656" y="4122284"/>
            <a:ext cx="3942159" cy="2508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8"/>
          <a:stretch/>
        </p:blipFill>
        <p:spPr>
          <a:xfrm>
            <a:off x="6864248" y="4122284"/>
            <a:ext cx="2030774" cy="249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56666"/>
            <a:ext cx="3614909" cy="2058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41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412776"/>
            <a:ext cx="8784976" cy="4824536"/>
          </a:xfrm>
        </p:spPr>
        <p:txBody>
          <a:bodyPr>
            <a:normAutofit fontScale="90000"/>
          </a:bodyPr>
          <a:lstStyle/>
          <a:p>
            <a:r>
              <a:rPr lang="zh-TW" altLang="en-US" sz="60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感謝您的熱情參與及支持</a:t>
            </a:r>
            <a:r>
              <a:rPr lang="en-US" altLang="zh-TW" sz="60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0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6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800" dirty="0" smtClean="0">
                <a:solidFill>
                  <a:schemeClr val="tx1"/>
                </a:solidFill>
                <a:latin typeface="+mj-ea"/>
              </a:rPr>
              <a:t>日新國小教務處</a:t>
            </a:r>
            <a:r>
              <a:rPr lang="en-US" altLang="zh-TW" sz="4800" dirty="0" smtClean="0">
                <a:solidFill>
                  <a:schemeClr val="tx1"/>
                </a:solidFill>
                <a:latin typeface="+mj-ea"/>
              </a:rPr>
              <a:t/>
            </a:r>
            <a:br>
              <a:rPr lang="en-US" altLang="zh-TW" sz="4800" dirty="0" smtClean="0">
                <a:solidFill>
                  <a:schemeClr val="tx1"/>
                </a:solidFill>
                <a:latin typeface="+mj-ea"/>
              </a:rPr>
            </a:br>
            <a:r>
              <a:rPr lang="en-US" altLang="zh-TW" sz="4800" dirty="0" smtClean="0">
                <a:solidFill>
                  <a:schemeClr val="tx1"/>
                </a:solidFill>
                <a:latin typeface="+mj-ea"/>
              </a:rPr>
              <a:t/>
            </a:r>
            <a:br>
              <a:rPr lang="en-US" altLang="zh-TW" sz="4800" dirty="0" smtClean="0">
                <a:solidFill>
                  <a:schemeClr val="tx1"/>
                </a:solidFill>
                <a:latin typeface="+mj-ea"/>
              </a:rPr>
            </a:br>
            <a:r>
              <a:rPr lang="zh-TW" altLang="en-US" dirty="0" smtClean="0">
                <a:solidFill>
                  <a:schemeClr val="tx1"/>
                </a:solidFill>
                <a:latin typeface="+mj-ea"/>
              </a:rPr>
              <a:t>電話：</a:t>
            </a:r>
            <a:r>
              <a:rPr lang="en-US" altLang="zh-TW" dirty="0" smtClean="0">
                <a:solidFill>
                  <a:srgbClr val="C00000"/>
                </a:solidFill>
                <a:latin typeface="+mj-ea"/>
              </a:rPr>
              <a:t>7000818</a:t>
            </a:r>
            <a:r>
              <a:rPr lang="zh-TW" altLang="en-US" dirty="0" smtClean="0">
                <a:solidFill>
                  <a:srgbClr val="C00000"/>
                </a:solidFill>
                <a:latin typeface="+mj-ea"/>
              </a:rPr>
              <a:t> </a:t>
            </a:r>
            <a:r>
              <a:rPr lang="zh-TW" altLang="en-US" dirty="0">
                <a:solidFill>
                  <a:srgbClr val="C00000"/>
                </a:solidFill>
                <a:latin typeface="+mj-ea"/>
              </a:rPr>
              <a:t>轉  </a:t>
            </a:r>
            <a:r>
              <a:rPr lang="en-US" altLang="zh-TW" dirty="0" smtClean="0">
                <a:solidFill>
                  <a:srgbClr val="C00000"/>
                </a:solidFill>
                <a:latin typeface="+mj-ea"/>
              </a:rPr>
              <a:t>35010</a:t>
            </a:r>
            <a:r>
              <a:rPr lang="zh-TW" altLang="en-US" dirty="0" smtClean="0">
                <a:solidFill>
                  <a:srgbClr val="C00000"/>
                </a:solidFill>
                <a:latin typeface="+mj-ea"/>
              </a:rPr>
              <a:t>、</a:t>
            </a:r>
            <a:r>
              <a:rPr lang="en-US" altLang="zh-TW" dirty="0" smtClean="0">
                <a:solidFill>
                  <a:srgbClr val="C00000"/>
                </a:solidFill>
                <a:latin typeface="+mj-ea"/>
              </a:rPr>
              <a:t>35012</a:t>
            </a:r>
            <a:r>
              <a:rPr lang="en-US" altLang="zh-TW" dirty="0" smtClean="0">
                <a:solidFill>
                  <a:schemeClr val="tx1"/>
                </a:solidFill>
                <a:latin typeface="+mj-ea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+mj-ea"/>
              </a:rPr>
            </a:br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2912931</a:t>
            </a:r>
            <a:r>
              <a:rPr lang="zh-TW" altLang="en-US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轉</a:t>
            </a:r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510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 、 </a:t>
            </a:r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511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j-ea"/>
              </a:rPr>
              <a:t/>
            </a:r>
            <a:b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j-ea"/>
              </a:rPr>
            </a:br>
            <a:r>
              <a:rPr lang="zh-TW" altLang="en-US" sz="60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60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7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95536" y="109538"/>
            <a:ext cx="7056784" cy="1366837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下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事項請記得找教務處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14003" y="1268759"/>
            <a:ext cx="8266546" cy="5184577"/>
          </a:xfrm>
        </p:spPr>
        <p:txBody>
          <a:bodyPr/>
          <a:lstStyle/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學籍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轉出轉入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申請在學證明與成績單</a:t>
            </a:r>
            <a:r>
              <a:rPr lang="en-US" altLang="zh-TW" sz="2400" dirty="0">
                <a:latin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</a:rPr>
              <a:t>學年度</a:t>
            </a:r>
            <a:r>
              <a:rPr lang="en-US" altLang="zh-TW" sz="2400" dirty="0">
                <a:latin typeface="微軟正黑體" pitchFamily="34" charset="-120"/>
              </a:rPr>
              <a:t>)</a:t>
            </a: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低收入、中低收入證明</a:t>
            </a:r>
            <a:r>
              <a:rPr lang="zh-TW" altLang="en-US" sz="2400" dirty="0">
                <a:latin typeface="微軟正黑體" pitchFamily="34" charset="-120"/>
              </a:rPr>
              <a:t>及</a:t>
            </a:r>
            <a:r>
              <a:rPr lang="zh-TW" altLang="en-US" sz="2400" dirty="0" smtClean="0">
                <a:latin typeface="微軟正黑體" pitchFamily="34" charset="-120"/>
              </a:rPr>
              <a:t>補助</a:t>
            </a:r>
            <a:endParaRPr lang="en-US" altLang="zh-TW" sz="2400" dirty="0" smtClean="0">
              <a:latin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</a:rPr>
              <a:t>中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</a:rPr>
              <a:t>年級週五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</a:rPr>
              <a:t>社團</a:t>
            </a:r>
            <a:r>
              <a:rPr lang="en-US" altLang="zh-TW" sz="2400" dirty="0" smtClean="0">
                <a:latin typeface="微軟正黑體" pitchFamily="34" charset="-120"/>
              </a:rPr>
              <a:t>(</a:t>
            </a:r>
            <a:r>
              <a:rPr lang="en-US" altLang="zh-TW" sz="2400" dirty="0" smtClean="0">
                <a:solidFill>
                  <a:srgbClr val="FF0000"/>
                </a:solidFill>
                <a:latin typeface="微軟正黑體" pitchFamily="34" charset="-120"/>
              </a:rPr>
              <a:t>13:40-16:00</a:t>
            </a:r>
            <a:r>
              <a:rPr lang="en-US" altLang="zh-TW" sz="2400" dirty="0" smtClean="0">
                <a:latin typeface="微軟正黑體" pitchFamily="34" charset="-120"/>
              </a:rPr>
              <a:t>)</a:t>
            </a:r>
            <a:endParaRPr lang="en-US" altLang="zh-TW" sz="2400" dirty="0">
              <a:latin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課後照顧班報名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點心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學習扶助報名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課後全英班報名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新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住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民語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本土語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原民語、客家語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課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程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安排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語文藝術等比賽報名表，如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語文競賽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作業抽查、作文抽查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每學期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至少</a:t>
            </a:r>
            <a:r>
              <a:rPr lang="en-US" altLang="zh-TW" sz="2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篇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 bwMode="auto">
          <a:xfrm>
            <a:off x="7252357" y="6303509"/>
            <a:ext cx="17281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王鈺山老師</a:t>
            </a:r>
            <a:endParaRPr lang="en-US" altLang="zh-TW" sz="24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406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9175" y="4086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關於孩子的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未來，我們共同的希望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1412776"/>
            <a:ext cx="7560840" cy="4248472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課綱上路</a:t>
            </a:r>
            <a:r>
              <a:rPr lang="en-US" altLang="zh-TW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</a:p>
          <a:p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具備未來競爭力</a:t>
            </a:r>
            <a:endParaRPr lang="en-US" altLang="zh-TW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基本學力</a:t>
            </a:r>
            <a:endParaRPr lang="en-US" altLang="zh-TW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英語力</a:t>
            </a:r>
            <a:endParaRPr lang="en-US" altLang="zh-TW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讀寫力</a:t>
            </a:r>
            <a:endParaRPr lang="en-US" altLang="zh-TW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資訊力</a:t>
            </a:r>
            <a:endParaRPr lang="en-US" altLang="zh-TW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美感</a:t>
            </a:r>
            <a:r>
              <a:rPr lang="zh-TW" altLang="en-US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力</a:t>
            </a:r>
            <a:endParaRPr lang="zh-TW" altLang="en-US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B37D5FE-740C-46F5-801A-FA5477D9711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77" y="1382134"/>
            <a:ext cx="3176646" cy="423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88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基礎學力</a:t>
            </a:r>
            <a:r>
              <a:rPr lang="en-US" altLang="zh-TW" sz="54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54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教學正常化</a:t>
            </a:r>
            <a:endParaRPr lang="zh-TW" altLang="en-US" sz="5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4724400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多元學習策略與評量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依據國民小學學生成績評量準則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重視學生的多元知能，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不公開排名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學習多元化，評量多元化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評量分定期、平時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定期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評量≠紙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筆測驗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需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包含非紙筆測驗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學習表現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優異獎狀之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頒發≠考卷考最高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臺南市國語、數學、英語學力檢測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五年級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5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基礎學力</a:t>
            </a:r>
            <a:r>
              <a:rPr lang="en-US" altLang="zh-TW" sz="54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54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畢業資格</a:t>
            </a:r>
            <a:endParaRPr lang="zh-TW" alt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595933"/>
            <a:ext cx="8691998" cy="4785395"/>
          </a:xfrm>
        </p:spPr>
        <p:txBody>
          <a:bodyPr/>
          <a:lstStyle/>
          <a:p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扣除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學校核可之公、喪、病假，上課總出席率至少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達三分之二</a:t>
            </a:r>
            <a:r>
              <a:rPr lang="zh-TW" altLang="en-US" sz="3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以上</a:t>
            </a:r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七大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學習領域有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四大學習領域以上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畢業總平均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成績丙等</a:t>
            </a:r>
            <a:r>
              <a:rPr lang="zh-TW" altLang="en-US" sz="3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以上</a:t>
            </a:r>
            <a:endParaRPr lang="en-US" altLang="zh-TW" sz="3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符合以上規定發給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畢業證書</a:t>
            </a:r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，未符合畢業標準者，發給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修業證明書</a:t>
            </a:r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煩請平日留意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孩子</a:t>
            </a:r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學習</a:t>
            </a:r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</a:rPr>
              <a:t>狀況，與老師保持密切聯繫及溝通。孩子的學習需要大家共同協助</a:t>
            </a:r>
            <a:r>
              <a:rPr lang="en-US" altLang="zh-TW" sz="3000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基礎學力</a:t>
            </a:r>
            <a:r>
              <a:rPr lang="en-US" altLang="zh-TW" sz="5400" dirty="0" smtClean="0">
                <a:solidFill>
                  <a:srgbClr val="0070C0"/>
                </a:solidFill>
                <a:latin typeface="微軟正黑體" pitchFamily="34" charset="-120"/>
              </a:rPr>
              <a:t>-</a:t>
            </a:r>
            <a:r>
              <a:rPr lang="zh-TW" altLang="en-US" sz="5400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學習扶助</a:t>
            </a:r>
            <a:endParaRPr lang="zh-TW" altLang="en-US" sz="5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24015"/>
            <a:ext cx="8229600" cy="4525963"/>
          </a:xfrm>
        </p:spPr>
        <p:txBody>
          <a:bodyPr/>
          <a:lstStyle/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月進行篩選測驗，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月進行成長測驗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anose="020B0604030504040204" pitchFamily="34" charset="-120"/>
              </a:rPr>
              <a:t>國語</a:t>
            </a:r>
            <a:r>
              <a:rPr lang="zh-TW" altLang="en-US" dirty="0">
                <a:latin typeface="微軟正黑體" pitchFamily="34" charset="-120"/>
                <a:ea typeface="微軟正黑體" panose="020B0604030504040204" pitchFamily="34" charset="-120"/>
              </a:rPr>
              <a:t>、數學、英文</a:t>
            </a:r>
            <a:r>
              <a:rPr lang="zh-TW" altLang="en-US" dirty="0">
                <a:solidFill>
                  <a:srgbClr val="C0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任一科不通過</a:t>
            </a:r>
            <a:r>
              <a:rPr lang="zh-TW" altLang="en-US" dirty="0">
                <a:latin typeface="微軟正黑體" pitchFamily="34" charset="-120"/>
                <a:ea typeface="微軟正黑體" panose="020B0604030504040204" pitchFamily="34" charset="-120"/>
              </a:rPr>
              <a:t>者即具備入班資格</a:t>
            </a:r>
            <a:r>
              <a:rPr lang="zh-TW" altLang="en-US" dirty="0" smtClean="0">
                <a:latin typeface="微軟正黑體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做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學力補救，不是完成回家作業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!</a:t>
            </a:r>
          </a:p>
          <a:p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費用全免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請鼓勵孩子參加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!</a:t>
            </a: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英語力</a:t>
            </a:r>
            <a:r>
              <a:rPr lang="en-US" altLang="zh-TW" sz="5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5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第二官方語</a:t>
            </a:r>
            <a:endParaRPr lang="zh-TW" altLang="en-US" sz="5400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3312367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從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一年級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起，實施校訂英語課程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日新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Kids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行天下。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臺南市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六年級學生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進行必背英語單字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180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字檢測、一分鐘自我介紹口語評量、英語讀本至少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</a:t>
            </a:r>
            <a:r>
              <a:rPr lang="en-US" altLang="zh-TW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itest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英語定期檢測，追蹤輔導。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67544" y="47231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 kern="1200">
                <a:ln w="1905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4B350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</a:defRPr>
            </a:lvl9pPr>
          </a:lstStyle>
          <a:p>
            <a:r>
              <a:rPr lang="zh-TW" altLang="en-US" sz="5400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生活情境的英語能力</a:t>
            </a:r>
            <a:r>
              <a:rPr lang="en-US" altLang="zh-TW" sz="5400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5400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21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29600" cy="900174"/>
          </a:xfrm>
        </p:spPr>
        <p:txBody>
          <a:bodyPr>
            <a:normAutofit fontScale="90000"/>
          </a:bodyPr>
          <a:lstStyle/>
          <a:p>
            <a:r>
              <a:rPr lang="zh-TW" altLang="en-US" sz="5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英語力</a:t>
            </a:r>
            <a:r>
              <a:rPr lang="en-US" altLang="zh-TW" sz="5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54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專業師資與資源</a:t>
            </a:r>
            <a:endParaRPr lang="zh-TW" altLang="en-US" sz="5400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6144" y="1387415"/>
            <a:ext cx="8229600" cy="4752528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合格專業的英語教師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結合主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題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的英語活動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沉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浸式英語教學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體育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英語繪本閱讀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英語村遊學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高年級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英語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車入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校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四年級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英語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讀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劇團隊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圖片 6" descr="D:\105教務處資料\16資訊相關(網站)\英語教學雙語網站建置1051211\14特色活動\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71003"/>
            <a:ext cx="2812250" cy="194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4540" y="3004607"/>
            <a:ext cx="2691485" cy="201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43" y="4876657"/>
            <a:ext cx="2744028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2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98">
  <a:themeElements>
    <a:clrScheme name="Spring Field PowerPoint Template">
      <a:dk1>
        <a:srgbClr val="2F7F95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0BA6F3"/>
      </a:lt1>
      <a:dk2>
        <a:srgbClr val="CCFFFF"/>
      </a:dk2>
      <a:lt2>
        <a:srgbClr val="1C1C1C"/>
      </a:lt2>
      <a:accent1>
        <a:srgbClr val="F29000"/>
      </a:accent1>
      <a:accent2>
        <a:srgbClr val="98C630"/>
      </a:accent2>
      <a:accent3>
        <a:srgbClr val="AAD0F8"/>
      </a:accent3>
      <a:accent4>
        <a:srgbClr val="000000"/>
      </a:accent4>
      <a:accent5>
        <a:srgbClr val="F7C6AA"/>
      </a:accent5>
      <a:accent6>
        <a:srgbClr val="89B32A"/>
      </a:accent6>
      <a:hlink>
        <a:srgbClr val="EEC100"/>
      </a:hlink>
      <a:folHlink>
        <a:srgbClr val="53AADB"/>
      </a:folHlink>
    </a:clrScheme>
    <a:fontScheme name="Default Design">
      <a:majorFont>
        <a:latin typeface="Tw Cen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4FD2D9"/>
        </a:lt1>
        <a:dk2>
          <a:srgbClr val="FFFFFF"/>
        </a:dk2>
        <a:lt2>
          <a:srgbClr val="1C1C1C"/>
        </a:lt2>
        <a:accent1>
          <a:srgbClr val="E6CD10"/>
        </a:accent1>
        <a:accent2>
          <a:srgbClr val="36A1D6"/>
        </a:accent2>
        <a:accent3>
          <a:srgbClr val="B2E5E9"/>
        </a:accent3>
        <a:accent4>
          <a:srgbClr val="000000"/>
        </a:accent4>
        <a:accent5>
          <a:srgbClr val="F0E3AA"/>
        </a:accent5>
        <a:accent6>
          <a:srgbClr val="3091C2"/>
        </a:accent6>
        <a:hlink>
          <a:srgbClr val="DA6CE2"/>
        </a:hlink>
        <a:folHlink>
          <a:srgbClr val="F46C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BCD4B"/>
        </a:lt1>
        <a:dk2>
          <a:srgbClr val="FFFFFF"/>
        </a:dk2>
        <a:lt2>
          <a:srgbClr val="1C1C1C"/>
        </a:lt2>
        <a:accent1>
          <a:srgbClr val="7AB31D"/>
        </a:accent1>
        <a:accent2>
          <a:srgbClr val="22CC97"/>
        </a:accent2>
        <a:accent3>
          <a:srgbClr val="FDE3B1"/>
        </a:accent3>
        <a:accent4>
          <a:srgbClr val="000000"/>
        </a:accent4>
        <a:accent5>
          <a:srgbClr val="BED6AB"/>
        </a:accent5>
        <a:accent6>
          <a:srgbClr val="1EB988"/>
        </a:accent6>
        <a:hlink>
          <a:srgbClr val="27B3E5"/>
        </a:hlink>
        <a:folHlink>
          <a:srgbClr val="8F63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0BA6F3"/>
        </a:lt1>
        <a:dk2>
          <a:srgbClr val="CCFFFF"/>
        </a:dk2>
        <a:lt2>
          <a:srgbClr val="1C1C1C"/>
        </a:lt2>
        <a:accent1>
          <a:srgbClr val="F29000"/>
        </a:accent1>
        <a:accent2>
          <a:srgbClr val="98C630"/>
        </a:accent2>
        <a:accent3>
          <a:srgbClr val="AAD0F8"/>
        </a:accent3>
        <a:accent4>
          <a:srgbClr val="000000"/>
        </a:accent4>
        <a:accent5>
          <a:srgbClr val="F7C6AA"/>
        </a:accent5>
        <a:accent6>
          <a:srgbClr val="89B32A"/>
        </a:accent6>
        <a:hlink>
          <a:srgbClr val="EEC100"/>
        </a:hlink>
        <a:folHlink>
          <a:srgbClr val="53AA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P102171489_template">
  <a:themeElements>
    <a:clrScheme name="龍騰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觀點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S103431380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cademicLiterature_16x9_TP103431361" id="{0350C13D-CD69-4AE7-A62B-E1E1B310F3FC}" vid="{33C3DF95-7585-4D3D-AC22-31C586247C51}"/>
    </a:ext>
  </a:extLst>
</a:theme>
</file>

<file path=ppt/theme/theme7.xml><?xml version="1.0" encoding="utf-8"?>
<a:theme xmlns:a="http://schemas.openxmlformats.org/drawingml/2006/main" name="1_TS103431380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cademicLiterature_16x9_TP103431361" id="{0350C13D-CD69-4AE7-A62B-E1E1B310F3FC}" vid="{33C3DF95-7585-4D3D-AC22-31C586247C51}"/>
    </a:ext>
  </a:extLst>
</a:theme>
</file>

<file path=ppt/theme/theme8.xml><?xml version="1.0" encoding="utf-8"?>
<a:theme xmlns:a="http://schemas.openxmlformats.org/drawingml/2006/main" name="2_TS103431380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cademicLiterature_16x9_TP103431361" id="{0350C13D-CD69-4AE7-A62B-E1E1B310F3FC}" vid="{33C3DF95-7585-4D3D-AC22-31C586247C51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綠草白花</Template>
  <TotalTime>1067</TotalTime>
  <Words>1091</Words>
  <Application>Microsoft Office PowerPoint</Application>
  <PresentationFormat>如螢幕大小 (4:3)</PresentationFormat>
  <Paragraphs>184</Paragraphs>
  <Slides>27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27</vt:i4>
      </vt:variant>
    </vt:vector>
  </HeadingPairs>
  <TitlesOfParts>
    <vt:vector size="46" baseType="lpstr">
      <vt:lpstr>Microsoft JhengHei UI</vt:lpstr>
      <vt:lpstr>ＭＳ ゴシック</vt:lpstr>
      <vt:lpstr>宋体</vt:lpstr>
      <vt:lpstr>微軟正黑體</vt:lpstr>
      <vt:lpstr>新細明體</vt:lpstr>
      <vt:lpstr>Arial</vt:lpstr>
      <vt:lpstr>Calibri</vt:lpstr>
      <vt:lpstr>Microsoft Sans Serif</vt:lpstr>
      <vt:lpstr>Tw Cen MT</vt:lpstr>
      <vt:lpstr>Verdana</vt:lpstr>
      <vt:lpstr>Wingdings</vt:lpstr>
      <vt:lpstr>198</vt:lpstr>
      <vt:lpstr>Custom Design</vt:lpstr>
      <vt:lpstr>Default Design</vt:lpstr>
      <vt:lpstr>Office 主题​​</vt:lpstr>
      <vt:lpstr>TP102171489_template</vt:lpstr>
      <vt:lpstr>TS103431380</vt:lpstr>
      <vt:lpstr>1_TS103431380</vt:lpstr>
      <vt:lpstr>2_TS103431380</vt:lpstr>
      <vt:lpstr>工作報告</vt:lpstr>
      <vt:lpstr>教務處團隊</vt:lpstr>
      <vt:lpstr>以下事項請記得找教務處!</vt:lpstr>
      <vt:lpstr>關於孩子的未來，我們共同的希望</vt:lpstr>
      <vt:lpstr>基礎學力-教學正常化</vt:lpstr>
      <vt:lpstr>基礎學力-畢業資格</vt:lpstr>
      <vt:lpstr>基礎學力-學習扶助</vt:lpstr>
      <vt:lpstr>英語力-第二官方語</vt:lpstr>
      <vt:lpstr>英語力-專業師資與資源</vt:lpstr>
      <vt:lpstr>讀寫力-豐富的閱讀場域與資源</vt:lpstr>
      <vt:lpstr>讀寫力-多元精緻的閱讀活動</vt:lpstr>
      <vt:lpstr>讀寫力-多元的閱讀活動</vt:lpstr>
      <vt:lpstr>讀寫力-從小一開始</vt:lpstr>
      <vt:lpstr>資訊力-有技能、懂倫理、重安全</vt:lpstr>
      <vt:lpstr>資訊力-寒暑假 社區資訊站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美感力-藝術創作 參與社區規劃</vt:lpstr>
      <vt:lpstr>美感力-中年級週五免費社團</vt:lpstr>
      <vt:lpstr>另種成長規劃-學生團隊</vt:lpstr>
      <vt:lpstr>課後照顧班</vt:lpstr>
      <vt:lpstr>感謝您的熱情參與及支持  日新國小教務處  電話：7000818 轉  35010、35012 2912931轉510 、 511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教務處班親會工作報告</dc:title>
  <dc:creator>principal</dc:creator>
  <cp:lastModifiedBy>Windows 使用者</cp:lastModifiedBy>
  <cp:revision>192</cp:revision>
  <dcterms:created xsi:type="dcterms:W3CDTF">2011-09-16T09:01:16Z</dcterms:created>
  <dcterms:modified xsi:type="dcterms:W3CDTF">2020-09-18T02:38:16Z</dcterms:modified>
</cp:coreProperties>
</file>